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notesMasterIdLst>
    <p:notesMasterId r:id="rId11"/>
  </p:notesMasterIdLst>
  <p:sldIdLst>
    <p:sldId id="256" r:id="rId4"/>
    <p:sldId id="257" r:id="rId5"/>
    <p:sldId id="258" r:id="rId6"/>
    <p:sldId id="259" r:id="rId7"/>
    <p:sldId id="260" r:id="rId8"/>
    <p:sldId id="261" r:id="rId9"/>
    <p:sldId id="263" r:id="rId10"/>
  </p:sldIdLst>
  <p:sldSz cx="12193588" cy="6858000"/>
  <p:notesSz cx="7559675" cy="10691813"/>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ro-RO"/>
          </a:p>
        </p:txBody>
      </p:sp>
      <p:sp>
        <p:nvSpPr>
          <p:cNvPr id="3" name="Substituent dată 2"/>
          <p:cNvSpPr>
            <a:spLocks noGrp="1"/>
          </p:cNvSpPr>
          <p:nvPr>
            <p:ph type="dt" idx="1"/>
          </p:nvPr>
        </p:nvSpPr>
        <p:spPr>
          <a:xfrm>
            <a:off x="4281488" y="0"/>
            <a:ext cx="3276600" cy="536575"/>
          </a:xfrm>
          <a:prstGeom prst="rect">
            <a:avLst/>
          </a:prstGeom>
        </p:spPr>
        <p:txBody>
          <a:bodyPr vert="horz" lIns="91440" tIns="45720" rIns="91440" bIns="45720" rtlCol="0"/>
          <a:lstStyle>
            <a:lvl1pPr algn="r">
              <a:defRPr sz="1200"/>
            </a:lvl1pPr>
          </a:lstStyle>
          <a:p>
            <a:fld id="{2B53959D-7C48-4973-8164-CE455B3A7D9F}" type="datetimeFigureOut">
              <a:rPr lang="ro-RO" smtClean="0"/>
              <a:t>21.05.2024</a:t>
            </a:fld>
            <a:endParaRPr lang="ro-RO"/>
          </a:p>
        </p:txBody>
      </p:sp>
      <p:sp>
        <p:nvSpPr>
          <p:cNvPr id="4" name="Substituent imagine diapozitiv 3"/>
          <p:cNvSpPr>
            <a:spLocks noGrp="1" noRot="1" noChangeAspect="1"/>
          </p:cNvSpPr>
          <p:nvPr>
            <p:ph type="sldImg" idx="2"/>
          </p:nvPr>
        </p:nvSpPr>
        <p:spPr>
          <a:xfrm>
            <a:off x="573088" y="1336675"/>
            <a:ext cx="6413500" cy="3608388"/>
          </a:xfrm>
          <a:prstGeom prst="rect">
            <a:avLst/>
          </a:prstGeom>
          <a:noFill/>
          <a:ln w="12700">
            <a:solidFill>
              <a:prstClr val="black"/>
            </a:solidFill>
          </a:ln>
        </p:spPr>
        <p:txBody>
          <a:bodyPr vert="horz" lIns="91440" tIns="45720" rIns="91440" bIns="45720" rtlCol="0" anchor="ctr"/>
          <a:lstStyle/>
          <a:p>
            <a:endParaRPr lang="ro-RO"/>
          </a:p>
        </p:txBody>
      </p:sp>
      <p:sp>
        <p:nvSpPr>
          <p:cNvPr id="5" name="Substituent note 4"/>
          <p:cNvSpPr>
            <a:spLocks noGrp="1"/>
          </p:cNvSpPr>
          <p:nvPr>
            <p:ph type="body" sz="quarter" idx="3"/>
          </p:nvPr>
        </p:nvSpPr>
        <p:spPr>
          <a:xfrm>
            <a:off x="755650" y="5145088"/>
            <a:ext cx="6048375" cy="4210050"/>
          </a:xfrm>
          <a:prstGeom prst="rect">
            <a:avLst/>
          </a:prstGeom>
        </p:spPr>
        <p:txBody>
          <a:bodyPr vert="horz" lIns="91440" tIns="45720" rIns="91440" bIns="45720" rtlCol="0"/>
          <a:lstStyle/>
          <a:p>
            <a:pPr lvl="0"/>
            <a:r>
              <a:rPr lang="ro-RO"/>
              <a:t>Editați stilurile de text coordonator</a:t>
            </a:r>
          </a:p>
          <a:p>
            <a:pPr lvl="1"/>
            <a:r>
              <a:rPr lang="ro-RO"/>
              <a:t>Al doilea nivel</a:t>
            </a:r>
          </a:p>
          <a:p>
            <a:pPr lvl="2"/>
            <a:r>
              <a:rPr lang="ro-RO"/>
              <a:t>Al treilea nivel</a:t>
            </a:r>
          </a:p>
          <a:p>
            <a:pPr lvl="3"/>
            <a:r>
              <a:rPr lang="ro-RO"/>
              <a:t>Al patrulea nivel</a:t>
            </a:r>
          </a:p>
          <a:p>
            <a:pPr lvl="4"/>
            <a:r>
              <a:rPr lang="ro-RO"/>
              <a:t>Al cincilea nivel</a:t>
            </a:r>
          </a:p>
        </p:txBody>
      </p:sp>
      <p:sp>
        <p:nvSpPr>
          <p:cNvPr id="6" name="Substituent subsol 5"/>
          <p:cNvSpPr>
            <a:spLocks noGrp="1"/>
          </p:cNvSpPr>
          <p:nvPr>
            <p:ph type="ftr" sz="quarter" idx="4"/>
          </p:nvPr>
        </p:nvSpPr>
        <p:spPr>
          <a:xfrm>
            <a:off x="0" y="10155238"/>
            <a:ext cx="3276600" cy="536575"/>
          </a:xfrm>
          <a:prstGeom prst="rect">
            <a:avLst/>
          </a:prstGeom>
        </p:spPr>
        <p:txBody>
          <a:bodyPr vert="horz" lIns="91440" tIns="45720" rIns="91440" bIns="45720" rtlCol="0" anchor="b"/>
          <a:lstStyle>
            <a:lvl1pPr algn="l">
              <a:defRPr sz="1200"/>
            </a:lvl1pPr>
          </a:lstStyle>
          <a:p>
            <a:endParaRPr lang="ro-RO"/>
          </a:p>
        </p:txBody>
      </p:sp>
      <p:sp>
        <p:nvSpPr>
          <p:cNvPr id="7" name="Substituent număr diapozitiv 6"/>
          <p:cNvSpPr>
            <a:spLocks noGrp="1"/>
          </p:cNvSpPr>
          <p:nvPr>
            <p:ph type="sldNum" sz="quarter" idx="5"/>
          </p:nvPr>
        </p:nvSpPr>
        <p:spPr>
          <a:xfrm>
            <a:off x="4281488" y="10155238"/>
            <a:ext cx="3276600" cy="536575"/>
          </a:xfrm>
          <a:prstGeom prst="rect">
            <a:avLst/>
          </a:prstGeom>
        </p:spPr>
        <p:txBody>
          <a:bodyPr vert="horz" lIns="91440" tIns="45720" rIns="91440" bIns="45720" rtlCol="0" anchor="b"/>
          <a:lstStyle>
            <a:lvl1pPr algn="r">
              <a:defRPr sz="1200"/>
            </a:lvl1pPr>
          </a:lstStyle>
          <a:p>
            <a:fld id="{E9CA4CB0-161F-429E-BEF7-327C7A665342}" type="slidenum">
              <a:rPr lang="ro-RO" smtClean="0"/>
              <a:t>‹#›</a:t>
            </a:fld>
            <a:endParaRPr lang="ro-RO"/>
          </a:p>
        </p:txBody>
      </p:sp>
    </p:spTree>
    <p:extLst>
      <p:ext uri="{BB962C8B-B14F-4D97-AF65-F5344CB8AC3E}">
        <p14:creationId xmlns:p14="http://schemas.microsoft.com/office/powerpoint/2010/main" val="976918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stituent imagine diapozitiv 1"/>
          <p:cNvSpPr>
            <a:spLocks noGrp="1" noRot="1" noChangeAspect="1"/>
          </p:cNvSpPr>
          <p:nvPr>
            <p:ph type="sldImg"/>
          </p:nvPr>
        </p:nvSpPr>
        <p:spPr/>
      </p:sp>
      <p:sp>
        <p:nvSpPr>
          <p:cNvPr id="3" name="Substituent note 2"/>
          <p:cNvSpPr>
            <a:spLocks noGrp="1"/>
          </p:cNvSpPr>
          <p:nvPr>
            <p:ph type="body" idx="1"/>
          </p:nvPr>
        </p:nvSpPr>
        <p:spPr/>
        <p:txBody>
          <a:bodyPr/>
          <a:lstStyle/>
          <a:p>
            <a:endParaRPr lang="ro-RO" dirty="0"/>
          </a:p>
        </p:txBody>
      </p:sp>
      <p:sp>
        <p:nvSpPr>
          <p:cNvPr id="4" name="Substituent număr diapozitiv 3"/>
          <p:cNvSpPr>
            <a:spLocks noGrp="1"/>
          </p:cNvSpPr>
          <p:nvPr>
            <p:ph type="sldNum" sz="quarter" idx="5"/>
          </p:nvPr>
        </p:nvSpPr>
        <p:spPr/>
        <p:txBody>
          <a:bodyPr/>
          <a:lstStyle/>
          <a:p>
            <a:fld id="{E9CA4CB0-161F-429E-BEF7-327C7A665342}" type="slidenum">
              <a:rPr lang="ro-RO" smtClean="0"/>
              <a:t>7</a:t>
            </a:fld>
            <a:endParaRPr lang="ro-RO"/>
          </a:p>
        </p:txBody>
      </p:sp>
    </p:spTree>
    <p:extLst>
      <p:ext uri="{BB962C8B-B14F-4D97-AF65-F5344CB8AC3E}">
        <p14:creationId xmlns:p14="http://schemas.microsoft.com/office/powerpoint/2010/main" val="270302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lstStyle/>
          <a:p>
            <a:r>
              <a:t>Footer</a:t>
            </a:r>
          </a:p>
        </p:txBody>
      </p:sp>
      <p:sp>
        <p:nvSpPr>
          <p:cNvPr id="3" name="PlaceHolder 2"/>
          <p:cNvSpPr>
            <a:spLocks noGrp="1"/>
          </p:cNvSpPr>
          <p:nvPr>
            <p:ph type="sldNum" idx="3"/>
          </p:nvPr>
        </p:nvSpPr>
        <p:spPr/>
        <p:txBody>
          <a:bodyPr/>
          <a:lstStyle/>
          <a:p>
            <a:fld id="{B69986DC-343B-41E4-ADDA-9451D8EAEE1A}" type="slidenum">
              <a:t>‹#›</a:t>
            </a:fld>
            <a:endParaRPr/>
          </a:p>
        </p:txBody>
      </p:sp>
      <p:sp>
        <p:nvSpPr>
          <p:cNvPr id="4" name="PlaceHolder 3"/>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27" name="PlaceHolder 2"/>
          <p:cNvSpPr>
            <a:spLocks noGrp="1"/>
          </p:cNvSpPr>
          <p:nvPr>
            <p:ph/>
          </p:nvPr>
        </p:nvSpPr>
        <p:spPr>
          <a:xfrm>
            <a:off x="609480" y="431064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28" name="PlaceHolder 3"/>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571826FF-4FDE-4331-8C05-11BE8CDA611D}"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30"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1"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2"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3" name="PlaceHolder 5"/>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 name="PlaceHolder 6"/>
          <p:cNvSpPr>
            <a:spLocks noGrp="1"/>
          </p:cNvSpPr>
          <p:nvPr>
            <p:ph type="ftr" idx="2"/>
          </p:nvPr>
        </p:nvSpPr>
        <p:spPr/>
        <p:txBody>
          <a:bodyPr/>
          <a:lstStyle/>
          <a:p>
            <a:r>
              <a:t>Footer</a:t>
            </a:r>
          </a:p>
        </p:txBody>
      </p:sp>
      <p:sp>
        <p:nvSpPr>
          <p:cNvPr id="8" name="PlaceHolder 7"/>
          <p:cNvSpPr>
            <a:spLocks noGrp="1"/>
          </p:cNvSpPr>
          <p:nvPr>
            <p:ph type="sldNum" idx="3"/>
          </p:nvPr>
        </p:nvSpPr>
        <p:spPr/>
        <p:txBody>
          <a:bodyPr/>
          <a:lstStyle/>
          <a:p>
            <a:fld id="{59CC03B4-A6EF-4A60-A930-5D52076C9354}" type="slidenum">
              <a:t>‹#›</a:t>
            </a:fld>
            <a:endParaRPr/>
          </a:p>
        </p:txBody>
      </p:sp>
      <p:sp>
        <p:nvSpPr>
          <p:cNvPr id="9" name="PlaceHolder 8"/>
          <p:cNvSpPr>
            <a:spLocks noGrp="1"/>
          </p:cNvSpPr>
          <p:nvPr>
            <p:ph type="dt" idx="1"/>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35" name="PlaceHolder 2"/>
          <p:cNvSpPr>
            <a:spLocks noGrp="1"/>
          </p:cNvSpPr>
          <p:nvPr>
            <p:ph/>
          </p:nvPr>
        </p:nvSpPr>
        <p:spPr>
          <a:xfrm>
            <a:off x="60948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6" name="PlaceHolder 3"/>
          <p:cNvSpPr>
            <a:spLocks noGrp="1"/>
          </p:cNvSpPr>
          <p:nvPr>
            <p:ph/>
          </p:nvPr>
        </p:nvSpPr>
        <p:spPr>
          <a:xfrm>
            <a:off x="423756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7" name="PlaceHolder 4"/>
          <p:cNvSpPr>
            <a:spLocks noGrp="1"/>
          </p:cNvSpPr>
          <p:nvPr>
            <p:ph/>
          </p:nvPr>
        </p:nvSpPr>
        <p:spPr>
          <a:xfrm>
            <a:off x="786564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8" name="PlaceHolder 5"/>
          <p:cNvSpPr>
            <a:spLocks noGrp="1"/>
          </p:cNvSpPr>
          <p:nvPr>
            <p:ph/>
          </p:nvPr>
        </p:nvSpPr>
        <p:spPr>
          <a:xfrm>
            <a:off x="60948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39" name="PlaceHolder 6"/>
          <p:cNvSpPr>
            <a:spLocks noGrp="1"/>
          </p:cNvSpPr>
          <p:nvPr>
            <p:ph/>
          </p:nvPr>
        </p:nvSpPr>
        <p:spPr>
          <a:xfrm>
            <a:off x="423756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40" name="PlaceHolder 7"/>
          <p:cNvSpPr>
            <a:spLocks noGrp="1"/>
          </p:cNvSpPr>
          <p:nvPr>
            <p:ph/>
          </p:nvPr>
        </p:nvSpPr>
        <p:spPr>
          <a:xfrm>
            <a:off x="786564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9" name="PlaceHolder 8"/>
          <p:cNvSpPr>
            <a:spLocks noGrp="1"/>
          </p:cNvSpPr>
          <p:nvPr>
            <p:ph type="ftr" idx="2"/>
          </p:nvPr>
        </p:nvSpPr>
        <p:spPr/>
        <p:txBody>
          <a:bodyPr/>
          <a:lstStyle/>
          <a:p>
            <a:r>
              <a:t>Footer</a:t>
            </a:r>
          </a:p>
        </p:txBody>
      </p:sp>
      <p:sp>
        <p:nvSpPr>
          <p:cNvPr id="10" name="PlaceHolder 9"/>
          <p:cNvSpPr>
            <a:spLocks noGrp="1"/>
          </p:cNvSpPr>
          <p:nvPr>
            <p:ph type="sldNum" idx="3"/>
          </p:nvPr>
        </p:nvSpPr>
        <p:spPr/>
        <p:txBody>
          <a:bodyPr/>
          <a:lstStyle/>
          <a:p>
            <a:fld id="{7860384E-A930-4C29-8471-460725904901}" type="slidenum">
              <a:t>‹#›</a:t>
            </a:fld>
            <a:endParaRPr/>
          </a:p>
        </p:txBody>
      </p:sp>
      <p:sp>
        <p:nvSpPr>
          <p:cNvPr id="11" name="PlaceHolder 10"/>
          <p:cNvSpPr>
            <a:spLocks noGrp="1"/>
          </p:cNvSpPr>
          <p:nvPr>
            <p:ph type="dt" idx="1"/>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lstStyle/>
          <a:p>
            <a:r>
              <a:t>Footer</a:t>
            </a:r>
          </a:p>
        </p:txBody>
      </p:sp>
      <p:sp>
        <p:nvSpPr>
          <p:cNvPr id="3" name="PlaceHolder 2"/>
          <p:cNvSpPr>
            <a:spLocks noGrp="1"/>
          </p:cNvSpPr>
          <p:nvPr>
            <p:ph type="sldNum" idx="6"/>
          </p:nvPr>
        </p:nvSpPr>
        <p:spPr/>
        <p:txBody>
          <a:bodyPr/>
          <a:lstStyle/>
          <a:p>
            <a:fld id="{C152EF69-7AA3-43A7-B360-EF00FC657F6A}" type="slidenum">
              <a:t>‹#›</a:t>
            </a:fld>
            <a:endParaRP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7"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48" name="PlaceHolder 2"/>
          <p:cNvSpPr>
            <a:spLocks noGrp="1"/>
          </p:cNvSpPr>
          <p:nvPr>
            <p:ph type="subTitle"/>
          </p:nvPr>
        </p:nvSpPr>
        <p:spPr>
          <a:xfrm>
            <a:off x="609480" y="4310640"/>
            <a:ext cx="10729800" cy="2364840"/>
          </a:xfrm>
          <a:prstGeom prst="rect">
            <a:avLst/>
          </a:prstGeom>
          <a:noFill/>
          <a:ln w="0">
            <a:noFill/>
          </a:ln>
        </p:spPr>
        <p:txBody>
          <a:bodyPr lIns="0" tIns="0" rIns="0" bIns="0" anchor="ctr">
            <a:noAutofit/>
          </a:bodyPr>
          <a:lstStyle/>
          <a:p>
            <a:pPr indent="0" algn="ctr">
              <a:buNone/>
            </a:pPr>
            <a:endParaRPr lang="ro-RO" sz="3200" b="0" strike="noStrike" spc="-1">
              <a:solidFill>
                <a:srgbClr val="000000"/>
              </a:solidFill>
              <a:latin typeface="Arial"/>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FF261FC8-D482-40BF-A79A-9A7C47A64BBE}" type="slidenum">
              <a:t>‹#›</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50" name="PlaceHolder 2"/>
          <p:cNvSpPr>
            <a:spLocks noGrp="1"/>
          </p:cNvSpPr>
          <p:nvPr>
            <p:ph/>
          </p:nvPr>
        </p:nvSpPr>
        <p:spPr>
          <a:xfrm>
            <a:off x="609480" y="4310640"/>
            <a:ext cx="1072980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2C1148C7-A249-4E24-84A9-4E651A7CEFCE}" type="slidenum">
              <a:t>‹#›</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52"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3"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C4551712-9BAB-404A-9D99-745196E6BAF1}" type="slidenum">
              <a:t>‹#›</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02CA718B-3739-4AED-8096-CD822347A43C}" type="slidenum">
              <a:t>‹#›</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5" name="PlaceHolder 1"/>
          <p:cNvSpPr>
            <a:spLocks noGrp="1"/>
          </p:cNvSpPr>
          <p:nvPr>
            <p:ph type="subTitle"/>
          </p:nvPr>
        </p:nvSpPr>
        <p:spPr>
          <a:xfrm>
            <a:off x="609480" y="2873520"/>
            <a:ext cx="10973520" cy="5307840"/>
          </a:xfrm>
          <a:prstGeom prst="rect">
            <a:avLst/>
          </a:prstGeom>
          <a:noFill/>
          <a:ln w="0">
            <a:noFill/>
          </a:ln>
        </p:spPr>
        <p:txBody>
          <a:bodyPr lIns="0" tIns="0" rIns="0" bIns="0" anchor="ctr">
            <a:noAutofit/>
          </a:bodyPr>
          <a:lstStyle/>
          <a:p>
            <a:pPr algn="ctr"/>
            <a:endParaRPr lang="ro-RO" sz="3200" b="0" strike="noStrike" spc="-1">
              <a:solidFill>
                <a:srgbClr val="000000"/>
              </a:solidFill>
              <a:latin typeface="Arial"/>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200B7CFE-00B6-491E-9E8A-9D7CD78CE4AC}" type="slidenum">
              <a:t>‹#›</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57"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8"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9"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9AF5E044-F5E3-4E07-8DBE-E7F0B523A6EC}"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6" name="PlaceHolder 2"/>
          <p:cNvSpPr>
            <a:spLocks noGrp="1"/>
          </p:cNvSpPr>
          <p:nvPr>
            <p:ph type="subTitle"/>
          </p:nvPr>
        </p:nvSpPr>
        <p:spPr>
          <a:xfrm>
            <a:off x="609480" y="4310640"/>
            <a:ext cx="10729800" cy="2364840"/>
          </a:xfrm>
          <a:prstGeom prst="rect">
            <a:avLst/>
          </a:prstGeom>
          <a:noFill/>
          <a:ln w="0">
            <a:noFill/>
          </a:ln>
        </p:spPr>
        <p:txBody>
          <a:bodyPr lIns="0" tIns="0" rIns="0" bIns="0" anchor="ctr">
            <a:noAutofit/>
          </a:bodyPr>
          <a:lstStyle/>
          <a:p>
            <a:pPr indent="0" algn="ctr">
              <a:buNone/>
            </a:pPr>
            <a:endParaRPr lang="ro-RO" sz="3200" b="0" strike="noStrike" spc="-1">
              <a:solidFill>
                <a:srgbClr val="000000"/>
              </a:solidFill>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CEC73ED5-382A-4442-AA50-E24920C5ABC8}" type="slidenum">
              <a:t>‹#›</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61"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2"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3" name="PlaceHolder 4"/>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C8D5EABF-4467-4B88-A24A-1A8C65C1E8B2}"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65"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6"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7" name="PlaceHolder 4"/>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E8DEA832-C59F-42DF-9A76-2B583778DB1D}"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69" name="PlaceHolder 2"/>
          <p:cNvSpPr>
            <a:spLocks noGrp="1"/>
          </p:cNvSpPr>
          <p:nvPr>
            <p:ph/>
          </p:nvPr>
        </p:nvSpPr>
        <p:spPr>
          <a:xfrm>
            <a:off x="609480" y="431064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0" name="PlaceHolder 3"/>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407CABAC-1EF1-43FB-A76E-381ED6DC8888}" type="slidenum">
              <a:t>‹#›</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72"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3"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4"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5" name="PlaceHolder 5"/>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 name="PlaceHolder 6"/>
          <p:cNvSpPr>
            <a:spLocks noGrp="1"/>
          </p:cNvSpPr>
          <p:nvPr>
            <p:ph type="ftr" idx="5"/>
          </p:nvPr>
        </p:nvSpPr>
        <p:spPr/>
        <p:txBody>
          <a:bodyPr/>
          <a:lstStyle/>
          <a:p>
            <a:r>
              <a:t>Footer</a:t>
            </a:r>
          </a:p>
        </p:txBody>
      </p:sp>
      <p:sp>
        <p:nvSpPr>
          <p:cNvPr id="8" name="PlaceHolder 7"/>
          <p:cNvSpPr>
            <a:spLocks noGrp="1"/>
          </p:cNvSpPr>
          <p:nvPr>
            <p:ph type="sldNum" idx="6"/>
          </p:nvPr>
        </p:nvSpPr>
        <p:spPr/>
        <p:txBody>
          <a:bodyPr/>
          <a:lstStyle/>
          <a:p>
            <a:fld id="{71257249-FAE3-420D-8A15-1AF75E96836C}" type="slidenum">
              <a:t>‹#›</a:t>
            </a:fld>
            <a:endParaRPr/>
          </a:p>
        </p:txBody>
      </p:sp>
      <p:sp>
        <p:nvSpPr>
          <p:cNvPr id="9" name="PlaceHolder 8"/>
          <p:cNvSpPr>
            <a:spLocks noGrp="1"/>
          </p:cNvSpPr>
          <p:nvPr>
            <p:ph type="dt" idx="4"/>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77" name="PlaceHolder 2"/>
          <p:cNvSpPr>
            <a:spLocks noGrp="1"/>
          </p:cNvSpPr>
          <p:nvPr>
            <p:ph/>
          </p:nvPr>
        </p:nvSpPr>
        <p:spPr>
          <a:xfrm>
            <a:off x="60948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8" name="PlaceHolder 3"/>
          <p:cNvSpPr>
            <a:spLocks noGrp="1"/>
          </p:cNvSpPr>
          <p:nvPr>
            <p:ph/>
          </p:nvPr>
        </p:nvSpPr>
        <p:spPr>
          <a:xfrm>
            <a:off x="423756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9" name="PlaceHolder 4"/>
          <p:cNvSpPr>
            <a:spLocks noGrp="1"/>
          </p:cNvSpPr>
          <p:nvPr>
            <p:ph/>
          </p:nvPr>
        </p:nvSpPr>
        <p:spPr>
          <a:xfrm>
            <a:off x="786564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80" name="PlaceHolder 5"/>
          <p:cNvSpPr>
            <a:spLocks noGrp="1"/>
          </p:cNvSpPr>
          <p:nvPr>
            <p:ph/>
          </p:nvPr>
        </p:nvSpPr>
        <p:spPr>
          <a:xfrm>
            <a:off x="60948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81" name="PlaceHolder 6"/>
          <p:cNvSpPr>
            <a:spLocks noGrp="1"/>
          </p:cNvSpPr>
          <p:nvPr>
            <p:ph/>
          </p:nvPr>
        </p:nvSpPr>
        <p:spPr>
          <a:xfrm>
            <a:off x="423756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82" name="PlaceHolder 7"/>
          <p:cNvSpPr>
            <a:spLocks noGrp="1"/>
          </p:cNvSpPr>
          <p:nvPr>
            <p:ph/>
          </p:nvPr>
        </p:nvSpPr>
        <p:spPr>
          <a:xfrm>
            <a:off x="786564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9" name="PlaceHolder 8"/>
          <p:cNvSpPr>
            <a:spLocks noGrp="1"/>
          </p:cNvSpPr>
          <p:nvPr>
            <p:ph type="ftr" idx="5"/>
          </p:nvPr>
        </p:nvSpPr>
        <p:spPr/>
        <p:txBody>
          <a:bodyPr/>
          <a:lstStyle/>
          <a:p>
            <a:r>
              <a:t>Footer</a:t>
            </a:r>
          </a:p>
        </p:txBody>
      </p:sp>
      <p:sp>
        <p:nvSpPr>
          <p:cNvPr id="10" name="PlaceHolder 9"/>
          <p:cNvSpPr>
            <a:spLocks noGrp="1"/>
          </p:cNvSpPr>
          <p:nvPr>
            <p:ph type="sldNum" idx="6"/>
          </p:nvPr>
        </p:nvSpPr>
        <p:spPr/>
        <p:txBody>
          <a:bodyPr/>
          <a:lstStyle/>
          <a:p>
            <a:fld id="{7DD9C997-77C8-413B-8917-7BAD3CE0861F}" type="slidenum">
              <a:t>‹#›</a:t>
            </a:fld>
            <a:endParaRPr/>
          </a:p>
        </p:txBody>
      </p:sp>
      <p:sp>
        <p:nvSpPr>
          <p:cNvPr id="11" name="PlaceHolder 10"/>
          <p:cNvSpPr>
            <a:spLocks noGrp="1"/>
          </p:cNvSpPr>
          <p:nvPr>
            <p:ph type="dt" idx="4"/>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lstStyle/>
          <a:p>
            <a:r>
              <a:t>Footer</a:t>
            </a:r>
          </a:p>
        </p:txBody>
      </p:sp>
      <p:sp>
        <p:nvSpPr>
          <p:cNvPr id="3" name="PlaceHolder 2"/>
          <p:cNvSpPr>
            <a:spLocks noGrp="1"/>
          </p:cNvSpPr>
          <p:nvPr>
            <p:ph type="sldNum" idx="9"/>
          </p:nvPr>
        </p:nvSpPr>
        <p:spPr/>
        <p:txBody>
          <a:bodyPr/>
          <a:lstStyle/>
          <a:p>
            <a:fld id="{2271C333-642A-4EF0-918B-B8E1C7ACDE49}" type="slidenum">
              <a:t>‹#›</a:t>
            </a:fld>
            <a:endParaRPr/>
          </a:p>
        </p:txBody>
      </p:sp>
      <p:sp>
        <p:nvSpPr>
          <p:cNvPr id="4" name="PlaceHolder 3"/>
          <p:cNvSpPr>
            <a:spLocks noGrp="1"/>
          </p:cNvSpPr>
          <p:nvPr>
            <p:ph type="dt" idx="7"/>
          </p:nvPr>
        </p:nvSpPr>
        <p:spPr/>
        <p:txBody>
          <a:body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90" name="PlaceHolder 2"/>
          <p:cNvSpPr>
            <a:spLocks noGrp="1"/>
          </p:cNvSpPr>
          <p:nvPr>
            <p:ph type="subTitle"/>
          </p:nvPr>
        </p:nvSpPr>
        <p:spPr>
          <a:xfrm>
            <a:off x="609480" y="4310640"/>
            <a:ext cx="10729800" cy="2364840"/>
          </a:xfrm>
          <a:prstGeom prst="rect">
            <a:avLst/>
          </a:prstGeom>
          <a:noFill/>
          <a:ln w="0">
            <a:noFill/>
          </a:ln>
        </p:spPr>
        <p:txBody>
          <a:bodyPr lIns="0" tIns="0" rIns="0" bIns="0" anchor="ctr">
            <a:noAutofit/>
          </a:bodyPr>
          <a:lstStyle/>
          <a:p>
            <a:pPr indent="0" algn="ctr">
              <a:buNone/>
            </a:pPr>
            <a:endParaRPr lang="ro-RO" sz="3200" b="0" strike="noStrike" spc="-1">
              <a:solidFill>
                <a:srgbClr val="000000"/>
              </a:solidFill>
              <a:latin typeface="Arial"/>
            </a:endParaRPr>
          </a:p>
        </p:txBody>
      </p:sp>
      <p:sp>
        <p:nvSpPr>
          <p:cNvPr id="4" name="PlaceHolder 3"/>
          <p:cNvSpPr>
            <a:spLocks noGrp="1"/>
          </p:cNvSpPr>
          <p:nvPr>
            <p:ph type="ftr" idx="8"/>
          </p:nvPr>
        </p:nvSpPr>
        <p:spPr/>
        <p:txBody>
          <a:bodyPr/>
          <a:lstStyle/>
          <a:p>
            <a:r>
              <a:t>Footer</a:t>
            </a:r>
          </a:p>
        </p:txBody>
      </p:sp>
      <p:sp>
        <p:nvSpPr>
          <p:cNvPr id="5" name="PlaceHolder 4"/>
          <p:cNvSpPr>
            <a:spLocks noGrp="1"/>
          </p:cNvSpPr>
          <p:nvPr>
            <p:ph type="sldNum" idx="9"/>
          </p:nvPr>
        </p:nvSpPr>
        <p:spPr/>
        <p:txBody>
          <a:bodyPr/>
          <a:lstStyle/>
          <a:p>
            <a:fld id="{E328375F-8B48-49FB-92C5-9D9545C1D488}" type="slidenum">
              <a:t>‹#›</a:t>
            </a:fld>
            <a:endParaRPr/>
          </a:p>
        </p:txBody>
      </p:sp>
      <p:sp>
        <p:nvSpPr>
          <p:cNvPr id="6" name="PlaceHolder 5"/>
          <p:cNvSpPr>
            <a:spLocks noGrp="1"/>
          </p:cNvSpPr>
          <p:nvPr>
            <p:ph type="dt" idx="7"/>
          </p:nvPr>
        </p:nvSpPr>
        <p:spPr/>
        <p:txBody>
          <a:body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92" name="PlaceHolder 2"/>
          <p:cNvSpPr>
            <a:spLocks noGrp="1"/>
          </p:cNvSpPr>
          <p:nvPr>
            <p:ph/>
          </p:nvPr>
        </p:nvSpPr>
        <p:spPr>
          <a:xfrm>
            <a:off x="609480" y="4310640"/>
            <a:ext cx="1072980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4" name="PlaceHolder 3"/>
          <p:cNvSpPr>
            <a:spLocks noGrp="1"/>
          </p:cNvSpPr>
          <p:nvPr>
            <p:ph type="ftr" idx="8"/>
          </p:nvPr>
        </p:nvSpPr>
        <p:spPr/>
        <p:txBody>
          <a:bodyPr/>
          <a:lstStyle/>
          <a:p>
            <a:r>
              <a:t>Footer</a:t>
            </a:r>
          </a:p>
        </p:txBody>
      </p:sp>
      <p:sp>
        <p:nvSpPr>
          <p:cNvPr id="5" name="PlaceHolder 4"/>
          <p:cNvSpPr>
            <a:spLocks noGrp="1"/>
          </p:cNvSpPr>
          <p:nvPr>
            <p:ph type="sldNum" idx="9"/>
          </p:nvPr>
        </p:nvSpPr>
        <p:spPr/>
        <p:txBody>
          <a:bodyPr/>
          <a:lstStyle/>
          <a:p>
            <a:fld id="{6790D4C5-1C50-4F0D-B718-4CA0F01B08C8}" type="slidenum">
              <a:t>‹#›</a:t>
            </a:fld>
            <a:endParaRPr/>
          </a:p>
        </p:txBody>
      </p:sp>
      <p:sp>
        <p:nvSpPr>
          <p:cNvPr id="6" name="PlaceHolder 5"/>
          <p:cNvSpPr>
            <a:spLocks noGrp="1"/>
          </p:cNvSpPr>
          <p:nvPr>
            <p:ph type="dt" idx="7"/>
          </p:nvPr>
        </p:nvSpPr>
        <p:spPr/>
        <p:txBody>
          <a:body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94"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95"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8"/>
          </p:nvPr>
        </p:nvSpPr>
        <p:spPr/>
        <p:txBody>
          <a:bodyPr/>
          <a:lstStyle/>
          <a:p>
            <a:r>
              <a:t>Footer</a:t>
            </a:r>
          </a:p>
        </p:txBody>
      </p:sp>
      <p:sp>
        <p:nvSpPr>
          <p:cNvPr id="6" name="PlaceHolder 5"/>
          <p:cNvSpPr>
            <a:spLocks noGrp="1"/>
          </p:cNvSpPr>
          <p:nvPr>
            <p:ph type="sldNum" idx="9"/>
          </p:nvPr>
        </p:nvSpPr>
        <p:spPr/>
        <p:txBody>
          <a:bodyPr/>
          <a:lstStyle/>
          <a:p>
            <a:fld id="{D7E8BF3E-98C3-49CC-A9CA-E5EE87C84B43}" type="slidenum">
              <a:t>‹#›</a:t>
            </a:fld>
            <a:endParaRPr/>
          </a:p>
        </p:txBody>
      </p:sp>
      <p:sp>
        <p:nvSpPr>
          <p:cNvPr id="7" name="PlaceHolder 6"/>
          <p:cNvSpPr>
            <a:spLocks noGrp="1"/>
          </p:cNvSpPr>
          <p:nvPr>
            <p:ph type="dt" idx="7"/>
          </p:nvPr>
        </p:nvSpPr>
        <p:spPr/>
        <p:txBody>
          <a:body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6"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3" name="PlaceHolder 2"/>
          <p:cNvSpPr>
            <a:spLocks noGrp="1"/>
          </p:cNvSpPr>
          <p:nvPr>
            <p:ph type="ftr" idx="8"/>
          </p:nvPr>
        </p:nvSpPr>
        <p:spPr/>
        <p:txBody>
          <a:bodyPr/>
          <a:lstStyle/>
          <a:p>
            <a:r>
              <a:t>Footer</a:t>
            </a:r>
          </a:p>
        </p:txBody>
      </p:sp>
      <p:sp>
        <p:nvSpPr>
          <p:cNvPr id="4" name="PlaceHolder 3"/>
          <p:cNvSpPr>
            <a:spLocks noGrp="1"/>
          </p:cNvSpPr>
          <p:nvPr>
            <p:ph type="sldNum" idx="9"/>
          </p:nvPr>
        </p:nvSpPr>
        <p:spPr/>
        <p:txBody>
          <a:bodyPr/>
          <a:lstStyle/>
          <a:p>
            <a:fld id="{3B82DECB-2AA2-42F0-BC98-6E3A8FFCD25B}" type="slidenum">
              <a:t>‹#›</a:t>
            </a:fld>
            <a:endParaRPr/>
          </a:p>
        </p:txBody>
      </p:sp>
      <p:sp>
        <p:nvSpPr>
          <p:cNvPr id="5" name="PlaceHolder 4"/>
          <p:cNvSpPr>
            <a:spLocks noGrp="1"/>
          </p:cNvSpPr>
          <p:nvPr>
            <p:ph type="dt" idx="7"/>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8" name="PlaceHolder 2"/>
          <p:cNvSpPr>
            <a:spLocks noGrp="1"/>
          </p:cNvSpPr>
          <p:nvPr>
            <p:ph/>
          </p:nvPr>
        </p:nvSpPr>
        <p:spPr>
          <a:xfrm>
            <a:off x="609480" y="4310640"/>
            <a:ext cx="1072980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D0C0A75E-3471-4330-8B12-5CEFC5D41473}" type="slidenum">
              <a:t>‹#›</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7" name="PlaceHolder 1"/>
          <p:cNvSpPr>
            <a:spLocks noGrp="1"/>
          </p:cNvSpPr>
          <p:nvPr>
            <p:ph type="subTitle"/>
          </p:nvPr>
        </p:nvSpPr>
        <p:spPr>
          <a:xfrm>
            <a:off x="609480" y="2873520"/>
            <a:ext cx="10973520" cy="5307840"/>
          </a:xfrm>
          <a:prstGeom prst="rect">
            <a:avLst/>
          </a:prstGeom>
          <a:noFill/>
          <a:ln w="0">
            <a:noFill/>
          </a:ln>
        </p:spPr>
        <p:txBody>
          <a:bodyPr lIns="0" tIns="0" rIns="0" bIns="0" anchor="ctr">
            <a:noAutofit/>
          </a:bodyPr>
          <a:lstStyle/>
          <a:p>
            <a:pPr algn="ctr"/>
            <a:endParaRPr lang="ro-RO" sz="3200" b="0" strike="noStrike" spc="-1">
              <a:solidFill>
                <a:srgbClr val="000000"/>
              </a:solidFill>
              <a:latin typeface="Arial"/>
            </a:endParaRPr>
          </a:p>
        </p:txBody>
      </p:sp>
      <p:sp>
        <p:nvSpPr>
          <p:cNvPr id="3" name="PlaceHolder 2"/>
          <p:cNvSpPr>
            <a:spLocks noGrp="1"/>
          </p:cNvSpPr>
          <p:nvPr>
            <p:ph type="ftr" idx="8"/>
          </p:nvPr>
        </p:nvSpPr>
        <p:spPr/>
        <p:txBody>
          <a:bodyPr/>
          <a:lstStyle/>
          <a:p>
            <a:r>
              <a:t>Footer</a:t>
            </a:r>
          </a:p>
        </p:txBody>
      </p:sp>
      <p:sp>
        <p:nvSpPr>
          <p:cNvPr id="4" name="PlaceHolder 3"/>
          <p:cNvSpPr>
            <a:spLocks noGrp="1"/>
          </p:cNvSpPr>
          <p:nvPr>
            <p:ph type="sldNum" idx="9"/>
          </p:nvPr>
        </p:nvSpPr>
        <p:spPr/>
        <p:txBody>
          <a:bodyPr/>
          <a:lstStyle/>
          <a:p>
            <a:fld id="{D98210A0-3FE3-41FF-81F6-58A03FE021F4}" type="slidenum">
              <a:t>‹#›</a:t>
            </a:fld>
            <a:endParaRPr/>
          </a:p>
        </p:txBody>
      </p:sp>
      <p:sp>
        <p:nvSpPr>
          <p:cNvPr id="5" name="PlaceHolder 4"/>
          <p:cNvSpPr>
            <a:spLocks noGrp="1"/>
          </p:cNvSpPr>
          <p:nvPr>
            <p:ph type="dt" idx="7"/>
          </p:nvPr>
        </p:nvSpPr>
        <p:spPr/>
        <p:txBody>
          <a:body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99"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0"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1"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4D58C15D-0E7A-48F9-A831-CDDA4E7821F3}" type="slidenum">
              <a:t>‹#›</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03"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4"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5" name="PlaceHolder 4"/>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8A6C22DE-0D66-4FF2-9114-BE74B7F6D747}" type="slidenum">
              <a:t>‹#›</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07"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8"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09" name="PlaceHolder 4"/>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8"/>
          </p:nvPr>
        </p:nvSpPr>
        <p:spPr/>
        <p:txBody>
          <a:bodyPr/>
          <a:lstStyle/>
          <a:p>
            <a:r>
              <a:t>Footer</a:t>
            </a:r>
          </a:p>
        </p:txBody>
      </p:sp>
      <p:sp>
        <p:nvSpPr>
          <p:cNvPr id="7" name="PlaceHolder 6"/>
          <p:cNvSpPr>
            <a:spLocks noGrp="1"/>
          </p:cNvSpPr>
          <p:nvPr>
            <p:ph type="sldNum" idx="9"/>
          </p:nvPr>
        </p:nvSpPr>
        <p:spPr/>
        <p:txBody>
          <a:bodyPr/>
          <a:lstStyle/>
          <a:p>
            <a:fld id="{858ADFD3-F933-4A48-A76D-EDF9853F51B9}" type="slidenum">
              <a:t>‹#›</a:t>
            </a:fld>
            <a:endParaRPr/>
          </a:p>
        </p:txBody>
      </p:sp>
      <p:sp>
        <p:nvSpPr>
          <p:cNvPr id="8" name="PlaceHolder 7"/>
          <p:cNvSpPr>
            <a:spLocks noGrp="1"/>
          </p:cNvSpPr>
          <p:nvPr>
            <p:ph type="dt" idx="7"/>
          </p:nvPr>
        </p:nvSpPr>
        <p:spPr/>
        <p:txBody>
          <a:body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11" name="PlaceHolder 2"/>
          <p:cNvSpPr>
            <a:spLocks noGrp="1"/>
          </p:cNvSpPr>
          <p:nvPr>
            <p:ph/>
          </p:nvPr>
        </p:nvSpPr>
        <p:spPr>
          <a:xfrm>
            <a:off x="609480" y="431064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12" name="PlaceHolder 3"/>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8"/>
          </p:nvPr>
        </p:nvSpPr>
        <p:spPr/>
        <p:txBody>
          <a:bodyPr/>
          <a:lstStyle/>
          <a:p>
            <a:r>
              <a:t>Footer</a:t>
            </a:r>
          </a:p>
        </p:txBody>
      </p:sp>
      <p:sp>
        <p:nvSpPr>
          <p:cNvPr id="6" name="PlaceHolder 5"/>
          <p:cNvSpPr>
            <a:spLocks noGrp="1"/>
          </p:cNvSpPr>
          <p:nvPr>
            <p:ph type="sldNum" idx="9"/>
          </p:nvPr>
        </p:nvSpPr>
        <p:spPr/>
        <p:txBody>
          <a:bodyPr/>
          <a:lstStyle/>
          <a:p>
            <a:fld id="{562F31B2-C067-47B1-9D4D-D3DB307CDE6F}" type="slidenum">
              <a:t>‹#›</a:t>
            </a:fld>
            <a:endParaRPr/>
          </a:p>
        </p:txBody>
      </p:sp>
      <p:sp>
        <p:nvSpPr>
          <p:cNvPr id="7" name="PlaceHolder 6"/>
          <p:cNvSpPr>
            <a:spLocks noGrp="1"/>
          </p:cNvSpPr>
          <p:nvPr>
            <p:ph type="dt" idx="7"/>
          </p:nvPr>
        </p:nvSpPr>
        <p:spPr/>
        <p:txBody>
          <a:body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14"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15"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16"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17" name="PlaceHolder 5"/>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7" name="PlaceHolder 6"/>
          <p:cNvSpPr>
            <a:spLocks noGrp="1"/>
          </p:cNvSpPr>
          <p:nvPr>
            <p:ph type="ftr" idx="8"/>
          </p:nvPr>
        </p:nvSpPr>
        <p:spPr/>
        <p:txBody>
          <a:bodyPr/>
          <a:lstStyle/>
          <a:p>
            <a:r>
              <a:t>Footer</a:t>
            </a:r>
          </a:p>
        </p:txBody>
      </p:sp>
      <p:sp>
        <p:nvSpPr>
          <p:cNvPr id="8" name="PlaceHolder 7"/>
          <p:cNvSpPr>
            <a:spLocks noGrp="1"/>
          </p:cNvSpPr>
          <p:nvPr>
            <p:ph type="sldNum" idx="9"/>
          </p:nvPr>
        </p:nvSpPr>
        <p:spPr/>
        <p:txBody>
          <a:bodyPr/>
          <a:lstStyle/>
          <a:p>
            <a:fld id="{7B9F2ED9-48F1-4191-A910-32625BAEB1FB}" type="slidenum">
              <a:t>‹#›</a:t>
            </a:fld>
            <a:endParaRPr/>
          </a:p>
        </p:txBody>
      </p:sp>
      <p:sp>
        <p:nvSpPr>
          <p:cNvPr id="9" name="PlaceHolder 8"/>
          <p:cNvSpPr>
            <a:spLocks noGrp="1"/>
          </p:cNvSpPr>
          <p:nvPr>
            <p:ph type="dt" idx="7"/>
          </p:nvPr>
        </p:nvSpPr>
        <p:spPr/>
        <p:txBody>
          <a:body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19" name="PlaceHolder 2"/>
          <p:cNvSpPr>
            <a:spLocks noGrp="1"/>
          </p:cNvSpPr>
          <p:nvPr>
            <p:ph/>
          </p:nvPr>
        </p:nvSpPr>
        <p:spPr>
          <a:xfrm>
            <a:off x="60948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20" name="PlaceHolder 3"/>
          <p:cNvSpPr>
            <a:spLocks noGrp="1"/>
          </p:cNvSpPr>
          <p:nvPr>
            <p:ph/>
          </p:nvPr>
        </p:nvSpPr>
        <p:spPr>
          <a:xfrm>
            <a:off x="423756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21" name="PlaceHolder 4"/>
          <p:cNvSpPr>
            <a:spLocks noGrp="1"/>
          </p:cNvSpPr>
          <p:nvPr>
            <p:ph/>
          </p:nvPr>
        </p:nvSpPr>
        <p:spPr>
          <a:xfrm>
            <a:off x="7865640" y="431064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22" name="PlaceHolder 5"/>
          <p:cNvSpPr>
            <a:spLocks noGrp="1"/>
          </p:cNvSpPr>
          <p:nvPr>
            <p:ph/>
          </p:nvPr>
        </p:nvSpPr>
        <p:spPr>
          <a:xfrm>
            <a:off x="60948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23" name="PlaceHolder 6"/>
          <p:cNvSpPr>
            <a:spLocks noGrp="1"/>
          </p:cNvSpPr>
          <p:nvPr>
            <p:ph/>
          </p:nvPr>
        </p:nvSpPr>
        <p:spPr>
          <a:xfrm>
            <a:off x="423756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24" name="PlaceHolder 7"/>
          <p:cNvSpPr>
            <a:spLocks noGrp="1"/>
          </p:cNvSpPr>
          <p:nvPr>
            <p:ph/>
          </p:nvPr>
        </p:nvSpPr>
        <p:spPr>
          <a:xfrm>
            <a:off x="7865640" y="5546160"/>
            <a:ext cx="345492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9" name="PlaceHolder 8"/>
          <p:cNvSpPr>
            <a:spLocks noGrp="1"/>
          </p:cNvSpPr>
          <p:nvPr>
            <p:ph type="ftr" idx="8"/>
          </p:nvPr>
        </p:nvSpPr>
        <p:spPr/>
        <p:txBody>
          <a:bodyPr/>
          <a:lstStyle/>
          <a:p>
            <a:r>
              <a:t>Footer</a:t>
            </a:r>
          </a:p>
        </p:txBody>
      </p:sp>
      <p:sp>
        <p:nvSpPr>
          <p:cNvPr id="10" name="PlaceHolder 9"/>
          <p:cNvSpPr>
            <a:spLocks noGrp="1"/>
          </p:cNvSpPr>
          <p:nvPr>
            <p:ph type="sldNum" idx="9"/>
          </p:nvPr>
        </p:nvSpPr>
        <p:spPr/>
        <p:txBody>
          <a:bodyPr/>
          <a:lstStyle/>
          <a:p>
            <a:fld id="{5C6584E4-FF0C-4165-B141-B9E1A7C96F4E}" type="slidenum">
              <a:t>‹#›</a:t>
            </a:fld>
            <a:endParaRPr/>
          </a:p>
        </p:txBody>
      </p:sp>
      <p:sp>
        <p:nvSpPr>
          <p:cNvPr id="11" name="PlaceHolder 10"/>
          <p:cNvSpPr>
            <a:spLocks noGrp="1"/>
          </p:cNvSpPr>
          <p:nvPr>
            <p:ph type="dt" idx="7"/>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0"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1"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1CF07F4D-11AC-439B-AA3F-0C128E9B76C8}"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FA47004C-B5EA-411C-830E-CB5A7BDD8CFC}"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873520"/>
            <a:ext cx="10973520" cy="5307840"/>
          </a:xfrm>
          <a:prstGeom prst="rect">
            <a:avLst/>
          </a:prstGeom>
          <a:noFill/>
          <a:ln w="0">
            <a:noFill/>
          </a:ln>
        </p:spPr>
        <p:txBody>
          <a:bodyPr lIns="0" tIns="0" rIns="0" bIns="0" anchor="ctr">
            <a:noAutofit/>
          </a:bodyPr>
          <a:lstStyle/>
          <a:p>
            <a:pPr algn="ctr"/>
            <a:endParaRPr lang="ro-RO" sz="3200" b="0" strike="noStrike" spc="-1">
              <a:solidFill>
                <a:srgbClr val="000000"/>
              </a:solidFill>
              <a:latin typeface="Arial"/>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B2615BD2-A920-475A-8D3F-0B3E9DA66C6D}"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5"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6" name="PlaceHolder 3"/>
          <p:cNvSpPr>
            <a:spLocks noGrp="1"/>
          </p:cNvSpPr>
          <p:nvPr>
            <p:ph/>
          </p:nvPr>
        </p:nvSpPr>
        <p:spPr>
          <a:xfrm>
            <a:off x="610740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17" name="PlaceHolder 4"/>
          <p:cNvSpPr>
            <a:spLocks noGrp="1"/>
          </p:cNvSpPr>
          <p:nvPr>
            <p:ph/>
          </p:nvPr>
        </p:nvSpPr>
        <p:spPr>
          <a:xfrm>
            <a:off x="60948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F2099144-38D4-449E-8E3A-A6C51D1E4321}"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19" name="PlaceHolder 2"/>
          <p:cNvSpPr>
            <a:spLocks noGrp="1"/>
          </p:cNvSpPr>
          <p:nvPr>
            <p:ph/>
          </p:nvPr>
        </p:nvSpPr>
        <p:spPr>
          <a:xfrm>
            <a:off x="609480" y="4310640"/>
            <a:ext cx="5235840" cy="236484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20"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21" name="PlaceHolder 4"/>
          <p:cNvSpPr>
            <a:spLocks noGrp="1"/>
          </p:cNvSpPr>
          <p:nvPr>
            <p:ph/>
          </p:nvPr>
        </p:nvSpPr>
        <p:spPr>
          <a:xfrm>
            <a:off x="6107400" y="554616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FC6BB3C9-13A9-4C94-8E23-DCB4CD0CB822}"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endParaRPr lang="ro-RO" sz="3280" b="0" strike="noStrike" spc="-1">
              <a:solidFill>
                <a:srgbClr val="000000"/>
              </a:solidFill>
              <a:latin typeface="Times New Roman"/>
            </a:endParaRPr>
          </a:p>
        </p:txBody>
      </p:sp>
      <p:sp>
        <p:nvSpPr>
          <p:cNvPr id="23" name="PlaceHolder 2"/>
          <p:cNvSpPr>
            <a:spLocks noGrp="1"/>
          </p:cNvSpPr>
          <p:nvPr>
            <p:ph/>
          </p:nvPr>
        </p:nvSpPr>
        <p:spPr>
          <a:xfrm>
            <a:off x="60948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24" name="PlaceHolder 3"/>
          <p:cNvSpPr>
            <a:spLocks noGrp="1"/>
          </p:cNvSpPr>
          <p:nvPr>
            <p:ph/>
          </p:nvPr>
        </p:nvSpPr>
        <p:spPr>
          <a:xfrm>
            <a:off x="6107400" y="4310640"/>
            <a:ext cx="523584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25" name="PlaceHolder 4"/>
          <p:cNvSpPr>
            <a:spLocks noGrp="1"/>
          </p:cNvSpPr>
          <p:nvPr>
            <p:ph/>
          </p:nvPr>
        </p:nvSpPr>
        <p:spPr>
          <a:xfrm>
            <a:off x="609480" y="5546160"/>
            <a:ext cx="10729800" cy="1127880"/>
          </a:xfrm>
          <a:prstGeom prst="rect">
            <a:avLst/>
          </a:prstGeom>
          <a:noFill/>
          <a:ln w="0">
            <a:noFill/>
          </a:ln>
        </p:spPr>
        <p:txBody>
          <a:bodyPr lIns="0" tIns="0" rIns="0" bIns="0" anchor="t">
            <a:normAutofit/>
          </a:bodyPr>
          <a:lstStyle/>
          <a:p>
            <a:pPr indent="0" algn="ctr">
              <a:spcAft>
                <a:spcPts val="1049"/>
              </a:spcAft>
              <a:buNone/>
            </a:pPr>
            <a:endParaRPr lang="ro-RO" sz="2380" b="0" strike="noStrike" spc="-1">
              <a:solidFill>
                <a:srgbClr val="000000"/>
              </a:solidFill>
              <a:latin typeface="Times New Roman"/>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964F62DC-D7F7-44E5-AB17-651E8ACC9F76}"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1523880" y="1122480"/>
            <a:ext cx="9144360" cy="2387160"/>
          </a:xfrm>
          <a:prstGeom prst="rect">
            <a:avLst/>
          </a:prstGeom>
          <a:noFill/>
          <a:ln w="0">
            <a:noFill/>
          </a:ln>
        </p:spPr>
        <p:txBody>
          <a:bodyPr lIns="91440" tIns="45720" rIns="91440" bIns="45720" anchor="b">
            <a:noAutofit/>
          </a:bodyPr>
          <a:lstStyle/>
          <a:p>
            <a:pPr indent="0" algn="ctr" defTabSz="914400">
              <a:lnSpc>
                <a:spcPct val="90000"/>
              </a:lnSpc>
              <a:buNone/>
            </a:pPr>
            <a:r>
              <a:rPr lang="en-US" sz="6000" b="0" strike="noStrike" spc="-1">
                <a:solidFill>
                  <a:schemeClr val="dk1"/>
                </a:solidFill>
                <a:latin typeface="Calibri Light"/>
              </a:rPr>
              <a:t>Click to edit Master title style</a:t>
            </a:r>
            <a:endParaRPr lang="en-US" sz="6000" b="0" strike="noStrike" spc="-1">
              <a:solidFill>
                <a:schemeClr val="dk1"/>
              </a:solidFill>
              <a:latin typeface="Calibri"/>
            </a:endParaRPr>
          </a:p>
        </p:txBody>
      </p:sp>
      <p:sp>
        <p:nvSpPr>
          <p:cNvPr id="6" name="PlaceHolder 2"/>
          <p:cNvSpPr>
            <a:spLocks noGrp="1"/>
          </p:cNvSpPr>
          <p:nvPr>
            <p:ph type="dt" idx="1"/>
          </p:nvPr>
        </p:nvSpPr>
        <p:spPr>
          <a:xfrm>
            <a:off x="838080" y="6356520"/>
            <a:ext cx="2743200" cy="364680"/>
          </a:xfrm>
          <a:prstGeom prst="rect">
            <a:avLst/>
          </a:prstGeom>
          <a:noFill/>
          <a:ln w="0">
            <a:noFill/>
          </a:ln>
        </p:spPr>
        <p:txBody>
          <a:bodyPr lIns="91440" tIns="45720" rIns="91440" bIns="45720" anchor="ctr">
            <a:noAutofit/>
          </a:bodyPr>
          <a:lstStyle>
            <a:lvl1pPr indent="0">
              <a:buNone/>
              <a:defRPr lang="ro-RO" sz="1400" b="0" strike="noStrike" spc="-1">
                <a:solidFill>
                  <a:srgbClr val="000000"/>
                </a:solidFill>
                <a:latin typeface="Times New Roman"/>
              </a:defRPr>
            </a:lvl1pPr>
          </a:lstStyle>
          <a:p>
            <a:pPr indent="0">
              <a:buNone/>
            </a:pPr>
            <a:r>
              <a:rPr lang="ro-RO" sz="1400" b="0" strike="noStrike" spc="-1">
                <a:solidFill>
                  <a:srgbClr val="000000"/>
                </a:solidFill>
                <a:latin typeface="Times New Roman"/>
              </a:rPr>
              <a:t> </a:t>
            </a:r>
          </a:p>
        </p:txBody>
      </p:sp>
      <p:sp>
        <p:nvSpPr>
          <p:cNvPr id="2" name="PlaceHolder 3"/>
          <p:cNvSpPr>
            <a:spLocks noGrp="1"/>
          </p:cNvSpPr>
          <p:nvPr>
            <p:ph type="ftr" idx="2"/>
          </p:nvPr>
        </p:nvSpPr>
        <p:spPr>
          <a:xfrm>
            <a:off x="4038480" y="6356520"/>
            <a:ext cx="4114800" cy="364680"/>
          </a:xfrm>
          <a:prstGeom prst="rect">
            <a:avLst/>
          </a:prstGeom>
          <a:noFill/>
          <a:ln w="0">
            <a:noFill/>
          </a:ln>
        </p:spPr>
        <p:txBody>
          <a:bodyPr lIns="91440" tIns="45720" rIns="91440" bIns="45720" anchor="ctr">
            <a:noAutofit/>
          </a:bodyPr>
          <a:lstStyle>
            <a:lvl1pPr indent="0" algn="ctr">
              <a:buNone/>
              <a:defRPr lang="ro-RO" sz="1400" b="0" strike="noStrike" spc="-1">
                <a:solidFill>
                  <a:srgbClr val="000000"/>
                </a:solidFill>
                <a:latin typeface="Times New Roman"/>
              </a:defRPr>
            </a:lvl1pPr>
          </a:lstStyle>
          <a:p>
            <a:pPr indent="0" algn="ctr">
              <a:buNone/>
            </a:pPr>
            <a:r>
              <a:rPr lang="ro-RO" sz="1400" b="0" strike="noStrike" spc="-1">
                <a:solidFill>
                  <a:srgbClr val="000000"/>
                </a:solidFill>
                <a:latin typeface="Times New Roman"/>
              </a:rPr>
              <a:t> </a:t>
            </a:r>
          </a:p>
        </p:txBody>
      </p:sp>
      <p:sp>
        <p:nvSpPr>
          <p:cNvPr id="3" name="PlaceHolder 4"/>
          <p:cNvSpPr>
            <a:spLocks noGrp="1"/>
          </p:cNvSpPr>
          <p:nvPr>
            <p:ph type="sldNum" idx="3"/>
          </p:nvPr>
        </p:nvSpPr>
        <p:spPr>
          <a:xfrm>
            <a:off x="8611200" y="6356520"/>
            <a:ext cx="2743200" cy="364680"/>
          </a:xfrm>
          <a:prstGeom prst="rect">
            <a:avLst/>
          </a:prstGeom>
          <a:noFill/>
          <a:ln w="0">
            <a:noFill/>
          </a:ln>
        </p:spPr>
        <p:txBody>
          <a:bodyPr lIns="91440" tIns="45720" rIns="91440" bIns="45720" anchor="ctr">
            <a:noAutofit/>
          </a:bodyPr>
          <a:lstStyle/>
          <a:p>
            <a:pPr indent="0">
              <a:buNone/>
            </a:pPr>
            <a:endParaRPr lang="ro-RO" sz="1200" b="0" strike="noStrike" spc="-1">
              <a:solidFill>
                <a:srgbClr val="000000"/>
              </a:solidFill>
              <a:latin typeface="Times New Roman"/>
            </a:endParaRPr>
          </a:p>
        </p:txBody>
      </p:sp>
      <p:sp>
        <p:nvSpPr>
          <p:cNvPr id="4" name="PlaceHolder 5"/>
          <p:cNvSpPr>
            <a:spLocks noGrp="1"/>
          </p:cNvSpPr>
          <p:nvPr>
            <p:ph type="body"/>
          </p:nvPr>
        </p:nvSpPr>
        <p:spPr>
          <a:xfrm>
            <a:off x="609480" y="1604520"/>
            <a:ext cx="1097352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chemeClr val="dk1"/>
                </a:solidFill>
                <a:latin typeface="Calibri"/>
              </a:rPr>
              <a:t>Clic pentru a edita formatul de text al schiței</a:t>
            </a:r>
          </a:p>
          <a:p>
            <a:pPr marL="864000" lvl="1" indent="-324000">
              <a:lnSpc>
                <a:spcPct val="90000"/>
              </a:lnSpc>
              <a:spcBef>
                <a:spcPts val="1134"/>
              </a:spcBef>
              <a:buClr>
                <a:srgbClr val="000000"/>
              </a:buClr>
              <a:buSzPct val="75000"/>
              <a:buFont typeface="Symbol" charset="2"/>
              <a:buChar char=""/>
            </a:pPr>
            <a:r>
              <a:rPr lang="en-US" sz="2000" b="0" strike="noStrike" spc="-1">
                <a:solidFill>
                  <a:schemeClr val="dk1"/>
                </a:solidFill>
                <a:latin typeface="Calibri"/>
              </a:rPr>
              <a:t>Al doilea nivel de schiță</a:t>
            </a:r>
          </a:p>
          <a:p>
            <a:pPr marL="1296000" lvl="2" indent="-288000">
              <a:lnSpc>
                <a:spcPct val="90000"/>
              </a:lnSpc>
              <a:spcBef>
                <a:spcPts val="850"/>
              </a:spcBef>
              <a:buClr>
                <a:srgbClr val="000000"/>
              </a:buClr>
              <a:buSzPct val="45000"/>
              <a:buFont typeface="Wingdings" charset="2"/>
              <a:buChar char=""/>
            </a:pPr>
            <a:r>
              <a:rPr lang="en-US" sz="1800" b="0" strike="noStrike" spc="-1">
                <a:solidFill>
                  <a:schemeClr val="dk1"/>
                </a:solidFill>
                <a:latin typeface="Calibri"/>
              </a:rPr>
              <a:t>Al treilea nivel de schiță</a:t>
            </a:r>
          </a:p>
          <a:p>
            <a:pPr marL="1728000" lvl="3" indent="-216000">
              <a:lnSpc>
                <a:spcPct val="90000"/>
              </a:lnSpc>
              <a:spcBef>
                <a:spcPts val="567"/>
              </a:spcBef>
              <a:buClr>
                <a:srgbClr val="000000"/>
              </a:buClr>
              <a:buSzPct val="75000"/>
              <a:buFont typeface="Symbol" charset="2"/>
              <a:buChar char=""/>
            </a:pPr>
            <a:r>
              <a:rPr lang="en-US" sz="1800" b="0" strike="noStrike" spc="-1">
                <a:solidFill>
                  <a:schemeClr val="dk1"/>
                </a:solidFill>
                <a:latin typeface="Calibri"/>
              </a:rPr>
              <a:t>Al patrulea nivel de schiță</a:t>
            </a:r>
          </a:p>
          <a:p>
            <a:pPr marL="2160000" lvl="4"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Al cincilea nivel de schiță</a:t>
            </a:r>
          </a:p>
          <a:p>
            <a:pPr marL="2592000" lvl="5"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Al șaselea nivel de schiță</a:t>
            </a:r>
          </a:p>
          <a:p>
            <a:pPr marL="3024000" lvl="6"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Al șaptelea nivel de schiță</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1" name="Imagine 40"/>
          <p:cNvPicPr/>
          <p:nvPr/>
        </p:nvPicPr>
        <p:blipFill>
          <a:blip r:embed="rId14"/>
          <a:stretch/>
        </p:blipFill>
        <p:spPr>
          <a:xfrm>
            <a:off x="0" y="0"/>
            <a:ext cx="12193200" cy="6858000"/>
          </a:xfrm>
          <a:prstGeom prst="rect">
            <a:avLst/>
          </a:prstGeom>
          <a:ln w="0">
            <a:noFill/>
          </a:ln>
        </p:spPr>
      </p:pic>
      <p:sp>
        <p:nvSpPr>
          <p:cNvPr id="42" name="PlaceHolder 1"/>
          <p:cNvSpPr>
            <a:spLocks noGrp="1"/>
          </p:cNvSpPr>
          <p:nvPr>
            <p:ph type="title"/>
          </p:nvPr>
        </p:nvSpPr>
        <p:spPr>
          <a:xfrm>
            <a:off x="609480" y="2873520"/>
            <a:ext cx="10973520" cy="1144800"/>
          </a:xfrm>
          <a:prstGeom prst="rect">
            <a:avLst/>
          </a:prstGeom>
          <a:noFill/>
          <a:ln w="0">
            <a:noFill/>
          </a:ln>
        </p:spPr>
        <p:txBody>
          <a:bodyPr lIns="0" tIns="0" rIns="0" bIns="0" anchor="ctr">
            <a:normAutofit/>
          </a:bodyPr>
          <a:lstStyle/>
          <a:p>
            <a:pPr indent="0" algn="ctr">
              <a:buNone/>
            </a:pPr>
            <a:r>
              <a:rPr lang="ro-RO" sz="3280" b="0" strike="noStrike" spc="-1">
                <a:solidFill>
                  <a:srgbClr val="000000"/>
                </a:solidFill>
                <a:latin typeface="Times New Roman"/>
              </a:rPr>
              <a:t>Apasă pentru editare format text titlu</a:t>
            </a:r>
          </a:p>
        </p:txBody>
      </p:sp>
      <p:sp>
        <p:nvSpPr>
          <p:cNvPr id="43" name="PlaceHolder 2"/>
          <p:cNvSpPr>
            <a:spLocks noGrp="1"/>
          </p:cNvSpPr>
          <p:nvPr>
            <p:ph type="body"/>
          </p:nvPr>
        </p:nvSpPr>
        <p:spPr>
          <a:xfrm>
            <a:off x="609480" y="4310640"/>
            <a:ext cx="10729800" cy="2364840"/>
          </a:xfrm>
          <a:prstGeom prst="rect">
            <a:avLst/>
          </a:prstGeom>
          <a:solidFill>
            <a:srgbClr val="729FCF"/>
          </a:solidFill>
          <a:ln w="0">
            <a:solidFill>
              <a:srgbClr val="3465A4"/>
            </a:solidFill>
          </a:ln>
        </p:spPr>
        <p:txBody>
          <a:bodyPr lIns="0" tIns="0" rIns="0" bIns="0" anchor="t">
            <a:noAutofit/>
          </a:bodyPr>
          <a:lstStyle/>
          <a:p>
            <a:pPr marL="432000" indent="0" algn="ctr">
              <a:spcAft>
                <a:spcPts val="1049"/>
              </a:spcAft>
            </a:pPr>
            <a:r>
              <a:rPr lang="ro-RO" sz="2380" b="0" strike="noStrike" spc="-1">
                <a:solidFill>
                  <a:srgbClr val="000000"/>
                </a:solidFill>
                <a:latin typeface="Times New Roman"/>
              </a:rPr>
              <a:t>Clic pentru a edita formatul de text al schiței</a:t>
            </a:r>
          </a:p>
          <a:p>
            <a:pPr marL="864000" lvl="1" indent="0" algn="ctr">
              <a:spcAft>
                <a:spcPts val="839"/>
              </a:spcAft>
            </a:pPr>
            <a:r>
              <a:rPr lang="ro-RO" sz="2090" b="0" strike="noStrike" spc="-1">
                <a:solidFill>
                  <a:srgbClr val="000000"/>
                </a:solidFill>
                <a:latin typeface="Times New Roman"/>
              </a:rPr>
              <a:t>Al doilea nivel de schiță</a:t>
            </a:r>
          </a:p>
          <a:p>
            <a:pPr marL="1296000" lvl="2" indent="0" algn="ctr">
              <a:spcAft>
                <a:spcPts val="629"/>
              </a:spcAft>
            </a:pPr>
            <a:r>
              <a:rPr lang="ro-RO" sz="1790" b="0" strike="noStrike" spc="-1">
                <a:solidFill>
                  <a:srgbClr val="000000"/>
                </a:solidFill>
                <a:latin typeface="Times New Roman"/>
              </a:rPr>
              <a:t>Al treilea nivel de schiță</a:t>
            </a:r>
          </a:p>
          <a:p>
            <a:pPr marL="1728000" lvl="3" indent="0" algn="ctr">
              <a:spcAft>
                <a:spcPts val="414"/>
              </a:spcAft>
            </a:pPr>
            <a:r>
              <a:rPr lang="ro-RO" sz="1490" b="0" strike="noStrike" spc="-1">
                <a:solidFill>
                  <a:srgbClr val="000000"/>
                </a:solidFill>
                <a:latin typeface="Times New Roman"/>
              </a:rPr>
              <a:t>Al patrulea nivel de schiță</a:t>
            </a:r>
          </a:p>
          <a:p>
            <a:pPr marL="2160000" lvl="4" indent="0" algn="ctr">
              <a:spcAft>
                <a:spcPts val="204"/>
              </a:spcAft>
            </a:pPr>
            <a:r>
              <a:rPr lang="ro-RO" sz="1490" b="0" strike="noStrike" spc="-1">
                <a:solidFill>
                  <a:srgbClr val="000000"/>
                </a:solidFill>
                <a:latin typeface="Times New Roman"/>
              </a:rPr>
              <a:t>Al cincilea nivel de schiță</a:t>
            </a:r>
          </a:p>
          <a:p>
            <a:pPr marL="2592000" lvl="5" indent="0" algn="ctr">
              <a:spcAft>
                <a:spcPts val="204"/>
              </a:spcAft>
            </a:pPr>
            <a:r>
              <a:rPr lang="ro-RO" sz="1490" b="0" strike="noStrike" spc="-1">
                <a:solidFill>
                  <a:srgbClr val="000000"/>
                </a:solidFill>
                <a:latin typeface="Times New Roman"/>
              </a:rPr>
              <a:t>Al șaselea nivel de schiță</a:t>
            </a:r>
          </a:p>
          <a:p>
            <a:pPr marL="3024000" lvl="6" indent="0" algn="ctr">
              <a:spcAft>
                <a:spcPts val="204"/>
              </a:spcAft>
            </a:pPr>
            <a:r>
              <a:rPr lang="ro-RO" sz="1490" b="0" strike="noStrike" spc="-1">
                <a:solidFill>
                  <a:srgbClr val="000000"/>
                </a:solidFill>
                <a:latin typeface="Times New Roman"/>
              </a:rPr>
              <a:t>Al șaptelea nivel de schiță</a:t>
            </a:r>
          </a:p>
        </p:txBody>
      </p:sp>
      <p:sp>
        <p:nvSpPr>
          <p:cNvPr id="44" name="PlaceHolder 3"/>
          <p:cNvSpPr>
            <a:spLocks noGrp="1"/>
          </p:cNvSpPr>
          <p:nvPr>
            <p:ph type="dt" idx="4"/>
          </p:nvPr>
        </p:nvSpPr>
        <p:spPr>
          <a:xfrm>
            <a:off x="609120" y="6247440"/>
            <a:ext cx="2840760" cy="473040"/>
          </a:xfrm>
          <a:prstGeom prst="rect">
            <a:avLst/>
          </a:prstGeom>
          <a:noFill/>
          <a:ln w="0">
            <a:noFill/>
          </a:ln>
        </p:spPr>
        <p:txBody>
          <a:bodyPr lIns="0" tIns="0" rIns="0" bIns="0" anchor="t">
            <a:noAutofit/>
          </a:bodyPr>
          <a:lstStyle>
            <a:lvl1pPr indent="0">
              <a:buNone/>
              <a:defRPr lang="ro-RO" sz="1400" b="0" strike="noStrike" spc="-1">
                <a:solidFill>
                  <a:srgbClr val="000000"/>
                </a:solidFill>
                <a:latin typeface="Times New Roman"/>
              </a:defRPr>
            </a:lvl1pPr>
          </a:lstStyle>
          <a:p>
            <a:pPr indent="0">
              <a:buNone/>
            </a:pPr>
            <a:r>
              <a:rPr lang="ro-RO" sz="1400" b="0" strike="noStrike" spc="-1">
                <a:solidFill>
                  <a:srgbClr val="000000"/>
                </a:solidFill>
                <a:latin typeface="Times New Roman"/>
              </a:rPr>
              <a:t>&lt;data/ora&gt;</a:t>
            </a:r>
          </a:p>
        </p:txBody>
      </p:sp>
      <p:sp>
        <p:nvSpPr>
          <p:cNvPr id="45" name="PlaceHolder 4"/>
          <p:cNvSpPr>
            <a:spLocks noGrp="1"/>
          </p:cNvSpPr>
          <p:nvPr>
            <p:ph type="ftr" idx="5"/>
          </p:nvPr>
        </p:nvSpPr>
        <p:spPr>
          <a:xfrm>
            <a:off x="4169520" y="6247440"/>
            <a:ext cx="3864960" cy="473040"/>
          </a:xfrm>
          <a:prstGeom prst="rect">
            <a:avLst/>
          </a:prstGeom>
          <a:noFill/>
          <a:ln w="0">
            <a:noFill/>
          </a:ln>
        </p:spPr>
        <p:txBody>
          <a:bodyPr lIns="0" tIns="0" rIns="0" bIns="0" anchor="t">
            <a:noAutofit/>
          </a:bodyPr>
          <a:lstStyle>
            <a:lvl1pPr indent="0" algn="ctr">
              <a:buNone/>
              <a:defRPr lang="ro-RO" sz="1400" b="0" strike="noStrike" spc="-1">
                <a:solidFill>
                  <a:srgbClr val="000000"/>
                </a:solidFill>
                <a:latin typeface="Times New Roman"/>
              </a:defRPr>
            </a:lvl1pPr>
          </a:lstStyle>
          <a:p>
            <a:pPr indent="0" algn="ctr">
              <a:buNone/>
            </a:pPr>
            <a:r>
              <a:rPr lang="ro-RO" sz="1400" b="0" strike="noStrike" spc="-1">
                <a:solidFill>
                  <a:srgbClr val="000000"/>
                </a:solidFill>
                <a:latin typeface="Times New Roman"/>
              </a:rPr>
              <a:t>&lt;subsol&gt;</a:t>
            </a:r>
          </a:p>
        </p:txBody>
      </p:sp>
      <p:sp>
        <p:nvSpPr>
          <p:cNvPr id="46" name="PlaceHolder 5"/>
          <p:cNvSpPr>
            <a:spLocks noGrp="1"/>
          </p:cNvSpPr>
          <p:nvPr>
            <p:ph type="sldNum" idx="6"/>
          </p:nvPr>
        </p:nvSpPr>
        <p:spPr>
          <a:xfrm>
            <a:off x="8741520" y="6247440"/>
            <a:ext cx="2840760" cy="473040"/>
          </a:xfrm>
          <a:prstGeom prst="rect">
            <a:avLst/>
          </a:prstGeom>
          <a:noFill/>
          <a:ln w="0">
            <a:noFill/>
          </a:ln>
        </p:spPr>
        <p:txBody>
          <a:bodyPr lIns="0" tIns="0" rIns="0" bIns="0" anchor="t">
            <a:noAutofit/>
          </a:bodyPr>
          <a:lstStyle>
            <a:lvl1pPr indent="0" algn="r">
              <a:buNone/>
              <a:defRPr lang="ro-RO" sz="1400" b="0" strike="noStrike" spc="-1">
                <a:solidFill>
                  <a:srgbClr val="000000"/>
                </a:solidFill>
                <a:latin typeface="Times New Roman"/>
              </a:defRPr>
            </a:lvl1pPr>
          </a:lstStyle>
          <a:p>
            <a:pPr indent="0" algn="r">
              <a:buNone/>
            </a:pPr>
            <a:fld id="{1DA2ECD6-C03F-4D32-A4BE-68DFAA444345}" type="slidenum">
              <a:rPr lang="ro-RO" sz="1400" b="0" strike="noStrike" spc="-1">
                <a:solidFill>
                  <a:srgbClr val="000000"/>
                </a:solidFill>
                <a:latin typeface="Times New Roman"/>
              </a:rPr>
              <a:t>‹#›</a:t>
            </a:fld>
            <a:endParaRPr lang="ro-RO"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3" name="Imagine 82"/>
          <p:cNvPicPr/>
          <p:nvPr/>
        </p:nvPicPr>
        <p:blipFill>
          <a:blip r:embed="rId14"/>
          <a:stretch/>
        </p:blipFill>
        <p:spPr>
          <a:xfrm>
            <a:off x="0" y="0"/>
            <a:ext cx="12193200" cy="6858000"/>
          </a:xfrm>
          <a:prstGeom prst="rect">
            <a:avLst/>
          </a:prstGeom>
          <a:ln w="0">
            <a:noFill/>
          </a:ln>
        </p:spPr>
      </p:pic>
      <p:sp>
        <p:nvSpPr>
          <p:cNvPr id="84" name="PlaceHolder 1"/>
          <p:cNvSpPr>
            <a:spLocks noGrp="1"/>
          </p:cNvSpPr>
          <p:nvPr>
            <p:ph type="title"/>
          </p:nvPr>
        </p:nvSpPr>
        <p:spPr>
          <a:xfrm>
            <a:off x="2873880" y="261000"/>
            <a:ext cx="6445080" cy="870840"/>
          </a:xfrm>
          <a:prstGeom prst="rect">
            <a:avLst/>
          </a:prstGeom>
          <a:noFill/>
          <a:ln w="0">
            <a:noFill/>
          </a:ln>
        </p:spPr>
        <p:txBody>
          <a:bodyPr lIns="0" tIns="0" rIns="0" bIns="0" anchor="ctr">
            <a:normAutofit fontScale="68440" lnSpcReduction="10000"/>
          </a:bodyPr>
          <a:lstStyle/>
          <a:p>
            <a:pPr indent="0" algn="ctr">
              <a:buNone/>
            </a:pPr>
            <a:r>
              <a:rPr lang="ro-RO" sz="4820" b="0" strike="noStrike" spc="-1">
                <a:solidFill>
                  <a:srgbClr val="FFFFFF"/>
                </a:solidFill>
                <a:latin typeface="Arial"/>
              </a:rPr>
              <a:t>Apasă pentru editare format text titlu</a:t>
            </a:r>
          </a:p>
        </p:txBody>
      </p:sp>
      <p:sp>
        <p:nvSpPr>
          <p:cNvPr id="85" name="PlaceHolder 2"/>
          <p:cNvSpPr>
            <a:spLocks noGrp="1"/>
          </p:cNvSpPr>
          <p:nvPr>
            <p:ph type="body"/>
          </p:nvPr>
        </p:nvSpPr>
        <p:spPr>
          <a:xfrm>
            <a:off x="609480" y="1654200"/>
            <a:ext cx="10973880" cy="4592880"/>
          </a:xfrm>
          <a:prstGeom prst="rect">
            <a:avLst/>
          </a:prstGeom>
          <a:solidFill>
            <a:srgbClr val="729FCF"/>
          </a:solidFill>
          <a:ln w="0">
            <a:solidFill>
              <a:srgbClr val="3465A4"/>
            </a:solidFill>
          </a:ln>
        </p:spPr>
        <p:txBody>
          <a:bodyPr lIns="0" tIns="0" rIns="0" bIns="0" anchor="t">
            <a:noAutofit/>
          </a:bodyPr>
          <a:lstStyle/>
          <a:p>
            <a:pPr marL="432000" indent="-324000">
              <a:spcAft>
                <a:spcPts val="1548"/>
              </a:spcAft>
              <a:buClr>
                <a:srgbClr val="FFFFFF"/>
              </a:buClr>
              <a:buSzPct val="45000"/>
              <a:buFont typeface="Wingdings" charset="2"/>
              <a:buChar char=""/>
            </a:pPr>
            <a:r>
              <a:rPr lang="ro-RO" sz="3509" b="0" strike="noStrike" spc="-1">
                <a:solidFill>
                  <a:srgbClr val="FFFFFF"/>
                </a:solidFill>
                <a:latin typeface="Arial"/>
              </a:rPr>
              <a:t>Clic pentru a edita formatul de text al schiței</a:t>
            </a:r>
          </a:p>
          <a:p>
            <a:pPr marL="864000" lvl="1" indent="-324000">
              <a:spcAft>
                <a:spcPts val="1236"/>
              </a:spcAft>
              <a:buClr>
                <a:srgbClr val="FFFFFF"/>
              </a:buClr>
              <a:buSzPct val="75000"/>
              <a:buFont typeface="Symbol" charset="2"/>
              <a:buChar char=""/>
            </a:pPr>
            <a:r>
              <a:rPr lang="ro-RO" sz="3070" b="0" strike="noStrike" spc="-1">
                <a:solidFill>
                  <a:srgbClr val="FFFFFF"/>
                </a:solidFill>
                <a:latin typeface="Arial"/>
              </a:rPr>
              <a:t>Al doilea nivel de schiță</a:t>
            </a:r>
          </a:p>
          <a:p>
            <a:pPr marL="1296000" lvl="2" indent="-288000">
              <a:spcAft>
                <a:spcPts val="924"/>
              </a:spcAft>
              <a:buClr>
                <a:srgbClr val="FFFFFF"/>
              </a:buClr>
              <a:buSzPct val="45000"/>
              <a:buFont typeface="Wingdings" charset="2"/>
              <a:buChar char=""/>
            </a:pPr>
            <a:r>
              <a:rPr lang="ro-RO" sz="2630" b="0" strike="noStrike" spc="-1">
                <a:solidFill>
                  <a:srgbClr val="FFFFFF"/>
                </a:solidFill>
                <a:latin typeface="Arial"/>
              </a:rPr>
              <a:t>Al treilea nivel de schiță</a:t>
            </a:r>
          </a:p>
          <a:p>
            <a:pPr marL="1728000" lvl="3" indent="-216000">
              <a:spcAft>
                <a:spcPts val="612"/>
              </a:spcAft>
              <a:buClr>
                <a:srgbClr val="FFFFFF"/>
              </a:buClr>
              <a:buSzPct val="75000"/>
              <a:buFont typeface="Symbol" charset="2"/>
              <a:buChar char=""/>
            </a:pPr>
            <a:r>
              <a:rPr lang="ro-RO" sz="2190" b="0" strike="noStrike" spc="-1">
                <a:solidFill>
                  <a:srgbClr val="FFFFFF"/>
                </a:solidFill>
                <a:latin typeface="Arial"/>
              </a:rPr>
              <a:t>Al patrulea nivel de schiță</a:t>
            </a:r>
          </a:p>
          <a:p>
            <a:pPr marL="2160000" lvl="4" indent="-216000">
              <a:spcAft>
                <a:spcPts val="303"/>
              </a:spcAft>
              <a:buClr>
                <a:srgbClr val="FFFFFF"/>
              </a:buClr>
              <a:buSzPct val="45000"/>
              <a:buFont typeface="Wingdings" charset="2"/>
              <a:buChar char=""/>
            </a:pPr>
            <a:r>
              <a:rPr lang="ro-RO" sz="2190" b="0" strike="noStrike" spc="-1">
                <a:solidFill>
                  <a:srgbClr val="FFFFFF"/>
                </a:solidFill>
                <a:latin typeface="Arial"/>
              </a:rPr>
              <a:t>Al cincilea nivel de schiță</a:t>
            </a:r>
          </a:p>
          <a:p>
            <a:pPr marL="2592000" lvl="5" indent="-216000">
              <a:spcAft>
                <a:spcPts val="303"/>
              </a:spcAft>
              <a:buClr>
                <a:srgbClr val="FFFFFF"/>
              </a:buClr>
              <a:buSzPct val="45000"/>
              <a:buFont typeface="Wingdings" charset="2"/>
              <a:buChar char=""/>
            </a:pPr>
            <a:r>
              <a:rPr lang="ro-RO" sz="2190" b="0" strike="noStrike" spc="-1">
                <a:solidFill>
                  <a:srgbClr val="FFFFFF"/>
                </a:solidFill>
                <a:latin typeface="Arial"/>
              </a:rPr>
              <a:t>Al șaselea nivel de schiță</a:t>
            </a:r>
          </a:p>
          <a:p>
            <a:pPr marL="3024000" lvl="6" indent="-216000">
              <a:spcAft>
                <a:spcPts val="303"/>
              </a:spcAft>
              <a:buClr>
                <a:srgbClr val="FFFFFF"/>
              </a:buClr>
              <a:buSzPct val="45000"/>
              <a:buFont typeface="Wingdings" charset="2"/>
              <a:buChar char=""/>
            </a:pPr>
            <a:r>
              <a:rPr lang="ro-RO" sz="2190" b="0" strike="noStrike" spc="-1">
                <a:solidFill>
                  <a:srgbClr val="FFFFFF"/>
                </a:solidFill>
                <a:latin typeface="Arial"/>
              </a:rPr>
              <a:t>Al șaptelea nivel de schiță</a:t>
            </a:r>
          </a:p>
        </p:txBody>
      </p:sp>
      <p:sp>
        <p:nvSpPr>
          <p:cNvPr id="86" name="PlaceHolder 3"/>
          <p:cNvSpPr>
            <a:spLocks noGrp="1"/>
          </p:cNvSpPr>
          <p:nvPr>
            <p:ph type="dt" idx="7"/>
          </p:nvPr>
        </p:nvSpPr>
        <p:spPr>
          <a:xfrm>
            <a:off x="609480" y="6444000"/>
            <a:ext cx="2840760" cy="276120"/>
          </a:xfrm>
          <a:prstGeom prst="rect">
            <a:avLst/>
          </a:prstGeom>
          <a:noFill/>
          <a:ln w="0">
            <a:noFill/>
          </a:ln>
        </p:spPr>
        <p:txBody>
          <a:bodyPr lIns="0" tIns="0" rIns="0" bIns="0" anchor="t">
            <a:noAutofit/>
          </a:bodyPr>
          <a:lstStyle>
            <a:lvl1pPr indent="0">
              <a:buNone/>
              <a:defRPr lang="ro-RO" sz="1400" b="0" strike="noStrike" spc="-1">
                <a:solidFill>
                  <a:srgbClr val="FFFFFF"/>
                </a:solidFill>
                <a:latin typeface="Arial"/>
              </a:defRPr>
            </a:lvl1pPr>
          </a:lstStyle>
          <a:p>
            <a:pPr indent="0">
              <a:buNone/>
            </a:pPr>
            <a:r>
              <a:rPr lang="ro-RO" sz="1400" b="0" strike="noStrike" spc="-1">
                <a:solidFill>
                  <a:srgbClr val="FFFFFF"/>
                </a:solidFill>
                <a:latin typeface="Arial"/>
              </a:rPr>
              <a:t>&lt;data/ora&gt;</a:t>
            </a:r>
          </a:p>
        </p:txBody>
      </p:sp>
      <p:sp>
        <p:nvSpPr>
          <p:cNvPr id="87" name="PlaceHolder 4"/>
          <p:cNvSpPr>
            <a:spLocks noGrp="1"/>
          </p:cNvSpPr>
          <p:nvPr>
            <p:ph type="ftr" idx="8"/>
          </p:nvPr>
        </p:nvSpPr>
        <p:spPr>
          <a:xfrm>
            <a:off x="4169880" y="6444000"/>
            <a:ext cx="3864960" cy="276120"/>
          </a:xfrm>
          <a:prstGeom prst="rect">
            <a:avLst/>
          </a:prstGeom>
          <a:noFill/>
          <a:ln w="0">
            <a:noFill/>
          </a:ln>
        </p:spPr>
        <p:txBody>
          <a:bodyPr lIns="0" tIns="0" rIns="0" bIns="0" anchor="t">
            <a:noAutofit/>
          </a:bodyPr>
          <a:lstStyle>
            <a:lvl1pPr indent="0" algn="ctr">
              <a:buNone/>
              <a:defRPr lang="ro-RO" sz="1400" b="0" strike="noStrike" spc="-1">
                <a:solidFill>
                  <a:srgbClr val="FFFFFF"/>
                </a:solidFill>
                <a:latin typeface="Arial"/>
              </a:defRPr>
            </a:lvl1pPr>
          </a:lstStyle>
          <a:p>
            <a:pPr indent="0" algn="ctr">
              <a:buNone/>
            </a:pPr>
            <a:r>
              <a:rPr lang="ro-RO" sz="1400" b="0" strike="noStrike" spc="-1">
                <a:solidFill>
                  <a:srgbClr val="FFFFFF"/>
                </a:solidFill>
                <a:latin typeface="Arial"/>
              </a:rPr>
              <a:t>&lt;subsol&gt;</a:t>
            </a:r>
          </a:p>
        </p:txBody>
      </p:sp>
      <p:sp>
        <p:nvSpPr>
          <p:cNvPr id="88" name="PlaceHolder 5"/>
          <p:cNvSpPr>
            <a:spLocks noGrp="1"/>
          </p:cNvSpPr>
          <p:nvPr>
            <p:ph type="sldNum" idx="9"/>
          </p:nvPr>
        </p:nvSpPr>
        <p:spPr>
          <a:xfrm>
            <a:off x="8742240" y="6444000"/>
            <a:ext cx="2840760" cy="276120"/>
          </a:xfrm>
          <a:prstGeom prst="rect">
            <a:avLst/>
          </a:prstGeom>
          <a:noFill/>
          <a:ln w="0">
            <a:noFill/>
          </a:ln>
        </p:spPr>
        <p:txBody>
          <a:bodyPr lIns="0" tIns="0" rIns="0" bIns="0" anchor="t">
            <a:noAutofit/>
          </a:bodyPr>
          <a:lstStyle>
            <a:lvl1pPr indent="0" algn="r">
              <a:buNone/>
              <a:defRPr lang="ro-RO" sz="1400" b="0" strike="noStrike" spc="-1">
                <a:solidFill>
                  <a:srgbClr val="FFFFFF"/>
                </a:solidFill>
                <a:latin typeface="Arial"/>
              </a:defRPr>
            </a:lvl1pPr>
          </a:lstStyle>
          <a:p>
            <a:pPr indent="0" algn="r">
              <a:buNone/>
            </a:pPr>
            <a:fld id="{C72DAC4C-2E23-41E4-BE63-38422F518926}" type="slidenum">
              <a:rPr lang="ro-RO" sz="1400" b="0" strike="noStrike" spc="-1">
                <a:solidFill>
                  <a:srgbClr val="FFFFFF"/>
                </a:solidFill>
                <a:latin typeface="Arial"/>
              </a:rPr>
              <a:t>‹#›</a:t>
            </a:fld>
            <a:endParaRPr lang="ro-RO" sz="1400" b="0" strike="noStrike" spc="-1">
              <a:solidFill>
                <a:srgbClr val="FFFFFF"/>
              </a:solidFill>
              <a:latin typeface="Aria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wmf"/><Relationship Id="rId7" Type="http://schemas.openxmlformats.org/officeDocument/2006/relationships/image" Target="../media/image13.png"/><Relationship Id="rId2" Type="http://schemas.openxmlformats.org/officeDocument/2006/relationships/image" Target="../media/image8.wmf"/><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wmf"/><Relationship Id="rId10" Type="http://schemas.openxmlformats.org/officeDocument/2006/relationships/image" Target="../media/image16.png"/><Relationship Id="rId4" Type="http://schemas.openxmlformats.org/officeDocument/2006/relationships/image" Target="../media/image10.wmf"/><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PlaceHolder 1"/>
          <p:cNvSpPr>
            <a:spLocks noGrp="1"/>
          </p:cNvSpPr>
          <p:nvPr>
            <p:ph type="title"/>
          </p:nvPr>
        </p:nvSpPr>
        <p:spPr>
          <a:xfrm>
            <a:off x="2027520" y="533520"/>
            <a:ext cx="8171640" cy="1884240"/>
          </a:xfrm>
          <a:prstGeom prst="rect">
            <a:avLst/>
          </a:prstGeom>
          <a:noFill/>
          <a:ln w="0">
            <a:noFill/>
          </a:ln>
        </p:spPr>
        <p:txBody>
          <a:bodyPr lIns="91440" tIns="45720" rIns="91440" bIns="45720" anchor="b">
            <a:normAutofit/>
          </a:bodyPr>
          <a:lstStyle/>
          <a:p>
            <a:pPr indent="0" algn="ctr" defTabSz="914400">
              <a:lnSpc>
                <a:spcPct val="90000"/>
              </a:lnSpc>
              <a:buNone/>
            </a:pPr>
            <a:r>
              <a:rPr lang="ro-RO" sz="4440" b="1" strike="noStrike" spc="-1" dirty="0">
                <a:solidFill>
                  <a:schemeClr val="accent2">
                    <a:lumMod val="40000"/>
                    <a:lumOff val="60000"/>
                  </a:schemeClr>
                </a:solidFill>
                <a:latin typeface="Bernard MT Condensed"/>
              </a:rPr>
              <a:t>Activitate de diseminare Proiect Erasmus+ KA121-VET</a:t>
            </a:r>
            <a:endParaRPr lang="ro-RO" sz="4440" b="0" strike="noStrike" spc="-1" dirty="0">
              <a:solidFill>
                <a:schemeClr val="accent2">
                  <a:lumMod val="40000"/>
                  <a:lumOff val="60000"/>
                </a:schemeClr>
              </a:solidFill>
              <a:latin typeface="Arial"/>
            </a:endParaRPr>
          </a:p>
        </p:txBody>
      </p:sp>
      <p:sp>
        <p:nvSpPr>
          <p:cNvPr id="126" name="PlaceHolder 2"/>
          <p:cNvSpPr>
            <a:spLocks noGrp="1"/>
          </p:cNvSpPr>
          <p:nvPr>
            <p:ph type="subTitle"/>
          </p:nvPr>
        </p:nvSpPr>
        <p:spPr>
          <a:xfrm>
            <a:off x="170640" y="2597040"/>
            <a:ext cx="11244600" cy="2972160"/>
          </a:xfrm>
          <a:prstGeom prst="rect">
            <a:avLst/>
          </a:prstGeom>
          <a:solidFill>
            <a:schemeClr val="accent5">
              <a:lumMod val="20000"/>
              <a:lumOff val="80000"/>
            </a:schemeClr>
          </a:solidFill>
          <a:ln w="0">
            <a:noFill/>
          </a:ln>
        </p:spPr>
        <p:txBody>
          <a:bodyPr lIns="91440" tIns="45720" rIns="91440" bIns="45720" anchor="t">
            <a:normAutofit/>
          </a:bodyPr>
          <a:lstStyle/>
          <a:p>
            <a:pPr indent="0" algn="ctr" defTabSz="914400">
              <a:lnSpc>
                <a:spcPct val="90000"/>
              </a:lnSpc>
              <a:spcBef>
                <a:spcPts val="1001"/>
              </a:spcBef>
              <a:buNone/>
              <a:tabLst>
                <a:tab pos="0" algn="l"/>
              </a:tabLst>
            </a:pPr>
            <a:r>
              <a:rPr lang="en-GB" sz="4800" b="0" strike="noStrike" spc="-1">
                <a:solidFill>
                  <a:schemeClr val="dk1"/>
                </a:solidFill>
                <a:latin typeface="comic"/>
              </a:rPr>
              <a:t>JOB SHADOWING</a:t>
            </a:r>
            <a:endParaRPr lang="ro-RO" sz="4800" b="0" strike="noStrike" spc="-1">
              <a:solidFill>
                <a:srgbClr val="FFFFFF"/>
              </a:solidFill>
              <a:latin typeface="Arial"/>
            </a:endParaRPr>
          </a:p>
          <a:p>
            <a:pPr indent="0" algn="ctr" defTabSz="914400">
              <a:lnSpc>
                <a:spcPct val="90000"/>
              </a:lnSpc>
              <a:spcBef>
                <a:spcPts val="1001"/>
              </a:spcBef>
              <a:buNone/>
              <a:tabLst>
                <a:tab pos="0" algn="l"/>
              </a:tabLst>
            </a:pPr>
            <a:r>
              <a:rPr lang="en-GB" sz="4800" b="0" strike="noStrike" spc="-1">
                <a:solidFill>
                  <a:schemeClr val="dk1"/>
                </a:solidFill>
                <a:latin typeface="comic"/>
              </a:rPr>
              <a:t>GIULIANOVA, ABRUZZO -ITALIA 2024</a:t>
            </a:r>
            <a:endParaRPr lang="ro-RO" sz="4800" b="0" strike="noStrike" spc="-1">
              <a:solidFill>
                <a:srgbClr val="FFFFFF"/>
              </a:solidFill>
              <a:latin typeface="Arial"/>
            </a:endParaRPr>
          </a:p>
          <a:p>
            <a:pPr indent="0" algn="ctr" defTabSz="914400">
              <a:lnSpc>
                <a:spcPct val="90000"/>
              </a:lnSpc>
              <a:spcBef>
                <a:spcPts val="1001"/>
              </a:spcBef>
              <a:buNone/>
              <a:tabLst>
                <a:tab pos="0" algn="l"/>
              </a:tabLst>
            </a:pPr>
            <a:endParaRPr lang="ro-RO" sz="4800" b="0" strike="noStrike" spc="-1">
              <a:solidFill>
                <a:srgbClr val="FFFFFF"/>
              </a:solidFill>
              <a:latin typeface="Arial"/>
            </a:endParaRPr>
          </a:p>
          <a:p>
            <a:pPr indent="0" algn="ctr" defTabSz="914400">
              <a:lnSpc>
                <a:spcPct val="90000"/>
              </a:lnSpc>
              <a:spcBef>
                <a:spcPts val="1001"/>
              </a:spcBef>
              <a:buNone/>
              <a:tabLst>
                <a:tab pos="0" algn="l"/>
              </a:tabLst>
            </a:pPr>
            <a:r>
              <a:rPr lang="en-GB" sz="2000" b="0" strike="noStrike" spc="-1">
                <a:solidFill>
                  <a:srgbClr val="FF0000"/>
                </a:solidFill>
                <a:latin typeface="comic"/>
              </a:rPr>
              <a:t>BENEFICIAR: BADULESCU EDUARD</a:t>
            </a:r>
            <a:endParaRPr lang="ro-RO" sz="2000" b="0" strike="noStrike" spc="-1">
              <a:solidFill>
                <a:srgbClr val="FFFFFF"/>
              </a:solidFill>
              <a:latin typeface="Arial"/>
            </a:endParaRPr>
          </a:p>
        </p:txBody>
      </p:sp>
      <p:pic>
        <p:nvPicPr>
          <p:cNvPr id="127" name="Picture 2"/>
          <p:cNvPicPr/>
          <p:nvPr/>
        </p:nvPicPr>
        <p:blipFill>
          <a:blip r:embed="rId2"/>
          <a:stretch/>
        </p:blipFill>
        <p:spPr>
          <a:xfrm>
            <a:off x="673200" y="370440"/>
            <a:ext cx="840960" cy="858600"/>
          </a:xfrm>
          <a:prstGeom prst="rect">
            <a:avLst/>
          </a:prstGeom>
          <a:ln w="0">
            <a:noFill/>
          </a:ln>
        </p:spPr>
      </p:pic>
      <p:pic>
        <p:nvPicPr>
          <p:cNvPr id="128" name="Picture 3"/>
          <p:cNvPicPr/>
          <p:nvPr/>
        </p:nvPicPr>
        <p:blipFill>
          <a:blip r:embed="rId3"/>
          <a:stretch/>
        </p:blipFill>
        <p:spPr>
          <a:xfrm>
            <a:off x="8187840" y="4007520"/>
            <a:ext cx="3880440" cy="27414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Off val="0"/>
          </a:schemeClr>
        </a:solidFill>
        <a:effectLst/>
      </p:bgPr>
    </p:bg>
    <p:spTree>
      <p:nvGrpSpPr>
        <p:cNvPr id="1" name=""/>
        <p:cNvGrpSpPr/>
        <p:nvPr/>
      </p:nvGrpSpPr>
      <p:grpSpPr>
        <a:xfrm>
          <a:off x="0" y="0"/>
          <a:ext cx="0" cy="0"/>
          <a:chOff x="0" y="0"/>
          <a:chExt cx="0" cy="0"/>
        </a:xfrm>
      </p:grpSpPr>
      <p:sp>
        <p:nvSpPr>
          <p:cNvPr id="129" name="PlaceHolder 1"/>
          <p:cNvSpPr>
            <a:spLocks noGrp="1"/>
          </p:cNvSpPr>
          <p:nvPr>
            <p:ph type="title"/>
          </p:nvPr>
        </p:nvSpPr>
        <p:spPr>
          <a:xfrm>
            <a:off x="838080" y="365040"/>
            <a:ext cx="10516320" cy="1325160"/>
          </a:xfrm>
          <a:prstGeom prst="rect">
            <a:avLst/>
          </a:prstGeom>
          <a:noFill/>
          <a:ln w="0">
            <a:noFill/>
          </a:ln>
        </p:spPr>
        <p:txBody>
          <a:bodyPr lIns="91440" tIns="45720" rIns="91440" bIns="45720" anchor="ctr">
            <a:noAutofit/>
          </a:bodyPr>
          <a:lstStyle/>
          <a:p>
            <a:pPr indent="0">
              <a:buNone/>
            </a:pPr>
            <a:endParaRPr lang="en-US" sz="4400" b="0" strike="noStrike" spc="-1">
              <a:solidFill>
                <a:schemeClr val="dk1"/>
              </a:solidFill>
              <a:latin typeface="Calibri Light"/>
            </a:endParaRPr>
          </a:p>
        </p:txBody>
      </p:sp>
      <p:pic>
        <p:nvPicPr>
          <p:cNvPr id="130" name="Content Placeholder 3"/>
          <p:cNvPicPr/>
          <p:nvPr/>
        </p:nvPicPr>
        <p:blipFill>
          <a:blip r:embed="rId2"/>
          <a:stretch/>
        </p:blipFill>
        <p:spPr>
          <a:xfrm>
            <a:off x="7909200" y="59040"/>
            <a:ext cx="4147920" cy="2318040"/>
          </a:xfrm>
          <a:prstGeom prst="rect">
            <a:avLst/>
          </a:prstGeom>
          <a:ln w="0">
            <a:noFill/>
          </a:ln>
        </p:spPr>
      </p:pic>
      <p:pic>
        <p:nvPicPr>
          <p:cNvPr id="131" name="Picture 99"/>
          <p:cNvPicPr/>
          <p:nvPr/>
        </p:nvPicPr>
        <p:blipFill>
          <a:blip r:embed="rId3"/>
          <a:stretch/>
        </p:blipFill>
        <p:spPr>
          <a:xfrm>
            <a:off x="3601080" y="0"/>
            <a:ext cx="4307760" cy="1778760"/>
          </a:xfrm>
          <a:prstGeom prst="rect">
            <a:avLst/>
          </a:prstGeom>
          <a:ln w="9525">
            <a:noFill/>
          </a:ln>
        </p:spPr>
      </p:pic>
      <p:pic>
        <p:nvPicPr>
          <p:cNvPr id="132" name="Picture 100"/>
          <p:cNvPicPr/>
          <p:nvPr/>
        </p:nvPicPr>
        <p:blipFill>
          <a:blip r:embed="rId4"/>
          <a:stretch/>
        </p:blipFill>
        <p:spPr>
          <a:xfrm>
            <a:off x="0" y="59040"/>
            <a:ext cx="3600360" cy="2160000"/>
          </a:xfrm>
          <a:prstGeom prst="rect">
            <a:avLst/>
          </a:prstGeom>
          <a:ln w="9525">
            <a:noFill/>
          </a:ln>
        </p:spPr>
      </p:pic>
      <p:sp>
        <p:nvSpPr>
          <p:cNvPr id="133" name="Text Box 4"/>
          <p:cNvSpPr/>
          <p:nvPr/>
        </p:nvSpPr>
        <p:spPr>
          <a:xfrm>
            <a:off x="329400" y="2218680"/>
            <a:ext cx="11863080" cy="4638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pPr>
            <a:r>
              <a:rPr lang="en-GB" sz="3600" b="1" strike="noStrike" spc="-1">
                <a:solidFill>
                  <a:schemeClr val="dk1"/>
                </a:solidFill>
                <a:latin typeface="Calibri"/>
              </a:rPr>
              <a:t>S</a:t>
            </a:r>
            <a:r>
              <a:rPr lang="en-US" sz="3600" b="1" strike="noStrike" spc="-1">
                <a:solidFill>
                  <a:schemeClr val="dk1"/>
                </a:solidFill>
                <a:latin typeface="Calibri"/>
              </a:rPr>
              <a:t>tructura sistemul italian de învățământ preuniversitar:</a:t>
            </a:r>
            <a:endParaRPr lang="ro-RO" sz="3600" b="0" strike="noStrike" spc="-1">
              <a:solidFill>
                <a:srgbClr val="000000"/>
              </a:solidFill>
              <a:latin typeface="Arial"/>
            </a:endParaRPr>
          </a:p>
          <a:p>
            <a:pPr defTabSz="914400">
              <a:lnSpc>
                <a:spcPct val="100000"/>
              </a:lnSpc>
            </a:pPr>
            <a:r>
              <a:rPr lang="en-US" sz="2800" b="0" strike="noStrike" spc="-1">
                <a:solidFill>
                  <a:schemeClr val="dk1"/>
                </a:solidFill>
                <a:latin typeface="Calibri"/>
              </a:rPr>
              <a:t>•	Primul ciclu școlar, cu o durată de opt ani, structurat astfel:</a:t>
            </a:r>
            <a:endParaRPr lang="ro-RO" sz="2800" b="0" strike="noStrike" spc="-1">
              <a:solidFill>
                <a:srgbClr val="000000"/>
              </a:solidFill>
              <a:latin typeface="Arial"/>
            </a:endParaRPr>
          </a:p>
          <a:p>
            <a:pPr defTabSz="914400">
              <a:lnSpc>
                <a:spcPct val="100000"/>
              </a:lnSpc>
            </a:pPr>
            <a:endParaRPr lang="ro-RO" sz="2800" b="0" strike="noStrike" spc="-1">
              <a:solidFill>
                <a:srgbClr val="000000"/>
              </a:solidFill>
              <a:latin typeface="Arial"/>
            </a:endParaRPr>
          </a:p>
          <a:p>
            <a:pPr defTabSz="914400">
              <a:lnSpc>
                <a:spcPct val="100000"/>
              </a:lnSpc>
            </a:pPr>
            <a:r>
              <a:rPr lang="en-US" sz="2800" b="0" strike="noStrike" spc="-1">
                <a:solidFill>
                  <a:schemeClr val="dk1"/>
                </a:solidFill>
                <a:latin typeface="Calibri"/>
              </a:rPr>
              <a:t>o	Școala primară (5 ani), pentru copiii cu vârste între 6 și 11 ani;</a:t>
            </a:r>
            <a:endParaRPr lang="ro-RO" sz="2800" b="0" strike="noStrike" spc="-1">
              <a:solidFill>
                <a:srgbClr val="000000"/>
              </a:solidFill>
              <a:latin typeface="Arial"/>
            </a:endParaRPr>
          </a:p>
          <a:p>
            <a:pPr defTabSz="914400">
              <a:lnSpc>
                <a:spcPct val="100000"/>
              </a:lnSpc>
            </a:pPr>
            <a:r>
              <a:rPr lang="en-US" sz="2800" b="0" strike="noStrike" spc="-1">
                <a:solidFill>
                  <a:schemeClr val="dk1"/>
                </a:solidFill>
                <a:latin typeface="Calibri"/>
              </a:rPr>
              <a:t>o	Școala gimnazială (3 ani), pentru elevii cu vârste între 11 și 14 ani;</a:t>
            </a:r>
            <a:endParaRPr lang="ro-RO" sz="2800" b="0" strike="noStrike" spc="-1">
              <a:solidFill>
                <a:srgbClr val="000000"/>
              </a:solidFill>
              <a:latin typeface="Arial"/>
            </a:endParaRPr>
          </a:p>
          <a:p>
            <a:pPr defTabSz="914400">
              <a:lnSpc>
                <a:spcPct val="100000"/>
              </a:lnSpc>
            </a:pPr>
            <a:endParaRPr lang="ro-RO" sz="2800" b="0" strike="noStrike" spc="-1">
              <a:solidFill>
                <a:srgbClr val="000000"/>
              </a:solidFill>
              <a:latin typeface="Arial"/>
            </a:endParaRPr>
          </a:p>
          <a:p>
            <a:pPr defTabSz="914400">
              <a:lnSpc>
                <a:spcPct val="100000"/>
              </a:lnSpc>
            </a:pPr>
            <a:r>
              <a:rPr lang="en-US" sz="2800" b="0" strike="noStrike" spc="-1">
                <a:solidFill>
                  <a:schemeClr val="dk1"/>
                </a:solidFill>
                <a:latin typeface="Calibri"/>
              </a:rPr>
              <a:t>•	Al doilea ciclu școlar, cuprinzând două tipologii de instituții:</a:t>
            </a:r>
            <a:endParaRPr lang="ro-RO" sz="2800" b="0" strike="noStrike" spc="-1">
              <a:solidFill>
                <a:srgbClr val="000000"/>
              </a:solidFill>
              <a:latin typeface="Arial"/>
            </a:endParaRPr>
          </a:p>
          <a:p>
            <a:pPr defTabSz="914400">
              <a:lnSpc>
                <a:spcPct val="100000"/>
              </a:lnSpc>
            </a:pPr>
            <a:r>
              <a:rPr lang="en-US" sz="2800" b="0" strike="noStrike" spc="-1">
                <a:solidFill>
                  <a:schemeClr val="dk1"/>
                </a:solidFill>
                <a:latin typeface="Calibri"/>
              </a:rPr>
              <a:t>o	Școlile secundare de competență națională (5 ani), pentru elevii cu vârste cuprinse între 14 și 19 ani. Aparțin acestei categorii liceele, institutele tehnice și profesionale;</a:t>
            </a:r>
            <a:endParaRPr lang="ro-RO" sz="2800" b="0" strike="noStrike" spc="-1">
              <a:solidFill>
                <a:srgbClr val="000000"/>
              </a:solidFill>
              <a:latin typeface="Arial"/>
            </a:endParaRPr>
          </a:p>
          <a:p>
            <a:pPr defTabSz="914400">
              <a:lnSpc>
                <a:spcPct val="100000"/>
              </a:lnSpc>
            </a:pPr>
            <a:endParaRPr lang="ro-RO" sz="2800" b="0" strike="noStrike" spc="-1">
              <a:solidFill>
                <a:srgbClr val="000000"/>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134" name="PlaceHolder 1"/>
          <p:cNvSpPr>
            <a:spLocks noGrp="1"/>
          </p:cNvSpPr>
          <p:nvPr>
            <p:ph type="title"/>
          </p:nvPr>
        </p:nvSpPr>
        <p:spPr>
          <a:xfrm>
            <a:off x="838080" y="365040"/>
            <a:ext cx="10516320" cy="1325160"/>
          </a:xfrm>
          <a:prstGeom prst="rect">
            <a:avLst/>
          </a:prstGeom>
          <a:noFill/>
          <a:ln w="0">
            <a:noFill/>
          </a:ln>
          <a:effectLst>
            <a:outerShdw blurRad="50760" dist="37674" dir="2700000" rotWithShape="0">
              <a:srgbClr val="000000">
                <a:alpha val="40000"/>
              </a:srgbClr>
            </a:outerShdw>
          </a:effectLst>
        </p:spPr>
        <p:txBody>
          <a:bodyPr lIns="91440" tIns="45720" rIns="91440" bIns="45720" anchor="ctr">
            <a:noAutofit/>
          </a:bodyPr>
          <a:lstStyle/>
          <a:p>
            <a:pPr indent="0" defTabSz="914400">
              <a:lnSpc>
                <a:spcPct val="90000"/>
              </a:lnSpc>
              <a:buNone/>
            </a:pPr>
            <a:r>
              <a:rPr lang="en-GB" sz="4400" b="0" strike="noStrike" spc="-1">
                <a:solidFill>
                  <a:schemeClr val="dk1"/>
                </a:solidFill>
                <a:latin typeface="Calibri Light"/>
              </a:rPr>
              <a:t>                       </a:t>
            </a:r>
            <a:r>
              <a:rPr lang="en-GB" sz="4400" b="0" i="1" strike="noStrike" spc="-1">
                <a:solidFill>
                  <a:schemeClr val="dk1"/>
                </a:solidFill>
                <a:latin typeface="Calibri Light"/>
              </a:rPr>
              <a:t>LICEUL MARIE CURIE</a:t>
            </a:r>
            <a:endParaRPr lang="en-US" sz="4400" b="0" strike="noStrike" spc="-1">
              <a:solidFill>
                <a:schemeClr val="dk1"/>
              </a:solidFill>
              <a:latin typeface="Calibri"/>
            </a:endParaRPr>
          </a:p>
        </p:txBody>
      </p:sp>
      <p:sp>
        <p:nvSpPr>
          <p:cNvPr id="135" name="PlaceHolder 2"/>
          <p:cNvSpPr>
            <a:spLocks noGrp="1"/>
          </p:cNvSpPr>
          <p:nvPr>
            <p:ph/>
          </p:nvPr>
        </p:nvSpPr>
        <p:spPr>
          <a:xfrm>
            <a:off x="0" y="0"/>
            <a:ext cx="12193588" cy="6743160"/>
          </a:xfrm>
          <a:prstGeom prst="rect">
            <a:avLst/>
          </a:prstGeom>
          <a:noFill/>
          <a:ln w="0">
            <a:noFill/>
          </a:ln>
        </p:spPr>
        <p:txBody>
          <a:bodyPr lIns="91440" tIns="45720" rIns="91440" bIns="45720" anchor="t">
            <a:noAutofit/>
          </a:bodyPr>
          <a:lstStyle/>
          <a:p>
            <a:pPr indent="0">
              <a:lnSpc>
                <a:spcPct val="90000"/>
              </a:lnSpc>
              <a:spcBef>
                <a:spcPts val="1417"/>
              </a:spcBef>
              <a:buNone/>
            </a:pPr>
            <a:endParaRPr lang="en-US" sz="2800" strike="noStrike" spc="-1" dirty="0">
              <a:solidFill>
                <a:schemeClr val="accent4">
                  <a:lumMod val="75000"/>
                  <a:lumOff val="0"/>
                </a:schemeClr>
              </a:solidFill>
              <a:latin typeface="Calibri"/>
            </a:endParaRPr>
          </a:p>
        </p:txBody>
      </p:sp>
      <p:sp>
        <p:nvSpPr>
          <p:cNvPr id="136" name="Text Box 4"/>
          <p:cNvSpPr/>
          <p:nvPr/>
        </p:nvSpPr>
        <p:spPr>
          <a:xfrm>
            <a:off x="0" y="3201120"/>
            <a:ext cx="10236240" cy="943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en-US" sz="2800" b="0" strike="noStrike" spc="-1">
                <a:solidFill>
                  <a:schemeClr val="dk1"/>
                </a:solidFill>
                <a:latin typeface="Arial"/>
              </a:rPr>
              <a:t>Liceul Stiintific , Lingvistic, Stiinte Aplicate</a:t>
            </a:r>
            <a:endParaRPr lang="ro-RO" sz="2800" b="0" strike="noStrike" spc="-1">
              <a:solidFill>
                <a:srgbClr val="000000"/>
              </a:solidFill>
              <a:latin typeface="Arial"/>
            </a:endParaRPr>
          </a:p>
          <a:p>
            <a:pPr defTabSz="914400">
              <a:lnSpc>
                <a:spcPct val="100000"/>
              </a:lnSpc>
            </a:pPr>
            <a:endParaRPr lang="ro-RO" sz="2800" b="0" strike="noStrike" spc="-1">
              <a:solidFill>
                <a:srgbClr val="000000"/>
              </a:solidFill>
              <a:latin typeface="Arial"/>
            </a:endParaRPr>
          </a:p>
        </p:txBody>
      </p:sp>
      <p:pic>
        <p:nvPicPr>
          <p:cNvPr id="137" name="Picture 5"/>
          <p:cNvPicPr/>
          <p:nvPr/>
        </p:nvPicPr>
        <p:blipFill>
          <a:blip r:embed="rId2"/>
          <a:stretch/>
        </p:blipFill>
        <p:spPr>
          <a:xfrm>
            <a:off x="0" y="3736440"/>
            <a:ext cx="2371680" cy="2866680"/>
          </a:xfrm>
          <a:prstGeom prst="rect">
            <a:avLst/>
          </a:prstGeom>
          <a:ln w="0">
            <a:noFill/>
          </a:ln>
        </p:spPr>
      </p:pic>
      <p:pic>
        <p:nvPicPr>
          <p:cNvPr id="138" name="Picture 6"/>
          <p:cNvPicPr/>
          <p:nvPr/>
        </p:nvPicPr>
        <p:blipFill>
          <a:blip r:embed="rId3"/>
          <a:stretch/>
        </p:blipFill>
        <p:spPr>
          <a:xfrm>
            <a:off x="2371680" y="3876480"/>
            <a:ext cx="3713400" cy="2866680"/>
          </a:xfrm>
          <a:prstGeom prst="rect">
            <a:avLst/>
          </a:prstGeom>
          <a:ln w="0">
            <a:noFill/>
          </a:ln>
        </p:spPr>
      </p:pic>
      <p:pic>
        <p:nvPicPr>
          <p:cNvPr id="139" name="Picture 7"/>
          <p:cNvPicPr/>
          <p:nvPr/>
        </p:nvPicPr>
        <p:blipFill>
          <a:blip r:embed="rId4"/>
          <a:stretch/>
        </p:blipFill>
        <p:spPr>
          <a:xfrm>
            <a:off x="2931840" y="1296000"/>
            <a:ext cx="3270960" cy="1904760"/>
          </a:xfrm>
          <a:prstGeom prst="rect">
            <a:avLst/>
          </a:prstGeom>
          <a:ln w="0">
            <a:noFill/>
          </a:ln>
        </p:spPr>
      </p:pic>
      <p:pic>
        <p:nvPicPr>
          <p:cNvPr id="140" name="Picture 8"/>
          <p:cNvPicPr/>
          <p:nvPr/>
        </p:nvPicPr>
        <p:blipFill>
          <a:blip r:embed="rId5"/>
          <a:stretch/>
        </p:blipFill>
        <p:spPr>
          <a:xfrm>
            <a:off x="9288360" y="2476440"/>
            <a:ext cx="2724120" cy="3737880"/>
          </a:xfrm>
          <a:prstGeom prst="rect">
            <a:avLst/>
          </a:prstGeom>
          <a:ln w="0">
            <a:noFill/>
          </a:ln>
        </p:spPr>
      </p:pic>
      <p:pic>
        <p:nvPicPr>
          <p:cNvPr id="141" name="Picture 9"/>
          <p:cNvPicPr/>
          <p:nvPr/>
        </p:nvPicPr>
        <p:blipFill>
          <a:blip r:embed="rId6"/>
          <a:stretch/>
        </p:blipFill>
        <p:spPr>
          <a:xfrm>
            <a:off x="9739800" y="0"/>
            <a:ext cx="2452320" cy="2801880"/>
          </a:xfrm>
          <a:prstGeom prst="rect">
            <a:avLst/>
          </a:prstGeom>
          <a:ln w="0">
            <a:noFill/>
          </a:ln>
        </p:spPr>
      </p:pic>
      <p:pic>
        <p:nvPicPr>
          <p:cNvPr id="142" name="Picture 10"/>
          <p:cNvPicPr/>
          <p:nvPr/>
        </p:nvPicPr>
        <p:blipFill>
          <a:blip r:embed="rId7"/>
          <a:stretch/>
        </p:blipFill>
        <p:spPr>
          <a:xfrm>
            <a:off x="0" y="178560"/>
            <a:ext cx="2823120" cy="2900880"/>
          </a:xfrm>
          <a:prstGeom prst="rect">
            <a:avLst/>
          </a:prstGeom>
          <a:ln w="0">
            <a:noFill/>
          </a:ln>
        </p:spPr>
      </p:pic>
      <p:pic>
        <p:nvPicPr>
          <p:cNvPr id="143" name="Picture 12"/>
          <p:cNvPicPr/>
          <p:nvPr/>
        </p:nvPicPr>
        <p:blipFill>
          <a:blip r:embed="rId8"/>
          <a:stretch/>
        </p:blipFill>
        <p:spPr>
          <a:xfrm>
            <a:off x="6348600" y="1296000"/>
            <a:ext cx="3390840" cy="1885680"/>
          </a:xfrm>
          <a:prstGeom prst="rect">
            <a:avLst/>
          </a:prstGeom>
          <a:ln w="0">
            <a:noFill/>
          </a:ln>
        </p:spPr>
      </p:pic>
      <p:pic>
        <p:nvPicPr>
          <p:cNvPr id="144" name="Imagine 143"/>
          <p:cNvPicPr/>
          <p:nvPr/>
        </p:nvPicPr>
        <p:blipFill>
          <a:blip r:embed="rId9"/>
          <a:stretch/>
        </p:blipFill>
        <p:spPr>
          <a:xfrm>
            <a:off x="5760000" y="4164120"/>
            <a:ext cx="2802960" cy="2579040"/>
          </a:xfrm>
          <a:prstGeom prst="rect">
            <a:avLst/>
          </a:prstGeom>
          <a:ln w="0">
            <a:noFill/>
          </a:ln>
        </p:spPr>
      </p:pic>
      <p:pic>
        <p:nvPicPr>
          <p:cNvPr id="145" name="Picture 13"/>
          <p:cNvPicPr/>
          <p:nvPr/>
        </p:nvPicPr>
        <p:blipFill>
          <a:blip r:embed="rId10"/>
          <a:stretch/>
        </p:blipFill>
        <p:spPr>
          <a:xfrm flipH="1">
            <a:off x="7200000" y="3201120"/>
            <a:ext cx="2634480" cy="19706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146" name="PlaceHolder 1"/>
          <p:cNvSpPr>
            <a:spLocks noGrp="1"/>
          </p:cNvSpPr>
          <p:nvPr>
            <p:ph type="title"/>
          </p:nvPr>
        </p:nvSpPr>
        <p:spPr>
          <a:xfrm>
            <a:off x="838080" y="365040"/>
            <a:ext cx="10516320" cy="1116720"/>
          </a:xfrm>
          <a:prstGeom prst="rect">
            <a:avLst/>
          </a:prstGeom>
          <a:gradFill rotWithShape="0">
            <a:gsLst>
              <a:gs pos="0">
                <a:srgbClr val="FECF40"/>
              </a:gs>
              <a:gs pos="100000">
                <a:srgbClr val="846C21"/>
              </a:gs>
            </a:gsLst>
            <a:lin ang="5400000"/>
          </a:gradFill>
          <a:ln w="0">
            <a:noFill/>
          </a:ln>
          <a:effectLst>
            <a:outerShdw blurRad="50760" dist="37674" dir="18900000" rotWithShape="0">
              <a:srgbClr val="000000">
                <a:alpha val="40000"/>
              </a:srgbClr>
            </a:outerShdw>
          </a:effectLst>
        </p:spPr>
        <p:txBody>
          <a:bodyPr lIns="91440" tIns="45720" rIns="91440" bIns="45720" anchor="ctr">
            <a:noAutofit/>
          </a:bodyPr>
          <a:lstStyle/>
          <a:p>
            <a:pPr indent="0" defTabSz="914400">
              <a:lnSpc>
                <a:spcPct val="90000"/>
              </a:lnSpc>
              <a:buNone/>
            </a:pPr>
            <a:r>
              <a:rPr lang="en-GB" sz="4400" b="0" strike="noStrike" spc="-1">
                <a:solidFill>
                  <a:srgbClr val="FBFB11"/>
                </a:solidFill>
                <a:latin typeface="Calibri Light"/>
              </a:rPr>
              <a:t>                           </a:t>
            </a:r>
            <a:r>
              <a:rPr lang="en-US" sz="5400" b="0" strike="noStrike" spc="-1">
                <a:solidFill>
                  <a:schemeClr val="dk1"/>
                </a:solidFill>
                <a:latin typeface="Calibri Light"/>
              </a:rPr>
              <a:t>Liceul Lingvistic</a:t>
            </a:r>
            <a:endParaRPr lang="en-US" sz="5400" b="0" strike="noStrike" spc="-1">
              <a:solidFill>
                <a:schemeClr val="dk1"/>
              </a:solidFill>
              <a:latin typeface="Calibri"/>
            </a:endParaRPr>
          </a:p>
        </p:txBody>
      </p:sp>
      <p:sp>
        <p:nvSpPr>
          <p:cNvPr id="147" name="PlaceHolder 2"/>
          <p:cNvSpPr>
            <a:spLocks noGrp="1"/>
          </p:cNvSpPr>
          <p:nvPr>
            <p:ph/>
          </p:nvPr>
        </p:nvSpPr>
        <p:spPr>
          <a:xfrm>
            <a:off x="187920" y="1482120"/>
            <a:ext cx="11166480" cy="4694760"/>
          </a:xfrm>
          <a:prstGeom prst="rect">
            <a:avLst/>
          </a:prstGeom>
          <a:gradFill rotWithShape="0">
            <a:gsLst>
              <a:gs pos="0">
                <a:srgbClr val="FECF40"/>
              </a:gs>
              <a:gs pos="100000">
                <a:srgbClr val="846C21"/>
              </a:gs>
            </a:gsLst>
            <a:lin ang="5400000"/>
          </a:grad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en-US" sz="2800" b="0" strike="noStrike" spc="-1">
                <a:solidFill>
                  <a:schemeClr val="dk1"/>
                </a:solidFill>
                <a:latin typeface="Calibri"/>
              </a:rPr>
              <a:t>Caracterizarea lingvistică a cursului este dată în principal de studiul celor trei limbi străine în strânsă legătură cu italiana și latina.  Institutul  este singurul, din provincia Teramo, care oferă studiul limbii chineze în cadrul planului de studii obligatoriu</a:t>
            </a:r>
            <a:endParaRPr lang="en-US" sz="2800" b="0" strike="noStrike" spc="-1">
              <a:solidFill>
                <a:schemeClr val="accent4">
                  <a:lumMod val="75000"/>
                  <a:lumOff val="0"/>
                </a:schemeClr>
              </a:solidFill>
              <a:latin typeface="Calibri"/>
            </a:endParaRPr>
          </a:p>
          <a:p>
            <a:pPr marL="228600" indent="-228600" defTabSz="914400">
              <a:lnSpc>
                <a:spcPct val="90000"/>
              </a:lnSpc>
              <a:spcBef>
                <a:spcPts val="1001"/>
              </a:spcBef>
              <a:buClr>
                <a:srgbClr val="000000"/>
              </a:buClr>
              <a:buFont typeface="Arial"/>
              <a:buChar char="•"/>
            </a:pPr>
            <a:r>
              <a:rPr lang="en-US" sz="2800" b="0" strike="noStrike" spc="-1">
                <a:solidFill>
                  <a:schemeClr val="dk1"/>
                </a:solidFill>
                <a:latin typeface="Calibri"/>
              </a:rPr>
              <a:t>Este inclusă 1 oră pe săptămână de conversație cu</a:t>
            </a:r>
            <a:r>
              <a:rPr lang="en-GB" sz="2800" b="0" strike="noStrike" spc="-1">
                <a:solidFill>
                  <a:schemeClr val="dk1"/>
                </a:solidFill>
                <a:latin typeface="Calibri"/>
              </a:rPr>
              <a:t> </a:t>
            </a:r>
            <a:r>
              <a:rPr lang="en-US" sz="2800" b="0" strike="noStrike" spc="-1">
                <a:solidFill>
                  <a:schemeClr val="dk1"/>
                </a:solidFill>
                <a:latin typeface="Calibri"/>
              </a:rPr>
              <a:t>profesorul de limbă maternă </a:t>
            </a:r>
            <a:endParaRPr lang="en-US" sz="2800" b="0" strike="noStrike" spc="-1">
              <a:solidFill>
                <a:schemeClr val="accent4">
                  <a:lumMod val="75000"/>
                  <a:lumOff val="0"/>
                </a:schemeClr>
              </a:solidFill>
              <a:latin typeface="Calibri"/>
            </a:endParaRPr>
          </a:p>
        </p:txBody>
      </p:sp>
      <p:pic>
        <p:nvPicPr>
          <p:cNvPr id="148" name="Picture 3"/>
          <p:cNvPicPr/>
          <p:nvPr/>
        </p:nvPicPr>
        <p:blipFill>
          <a:blip r:embed="rId2"/>
          <a:stretch/>
        </p:blipFill>
        <p:spPr>
          <a:xfrm>
            <a:off x="187200" y="4257720"/>
            <a:ext cx="4628520" cy="2599920"/>
          </a:xfrm>
          <a:prstGeom prst="rect">
            <a:avLst/>
          </a:prstGeom>
          <a:ln w="0">
            <a:noFill/>
          </a:ln>
        </p:spPr>
      </p:pic>
      <p:pic>
        <p:nvPicPr>
          <p:cNvPr id="149" name="Picture 4"/>
          <p:cNvPicPr/>
          <p:nvPr/>
        </p:nvPicPr>
        <p:blipFill>
          <a:blip r:embed="rId3"/>
          <a:stretch/>
        </p:blipFill>
        <p:spPr>
          <a:xfrm>
            <a:off x="7664760" y="3994200"/>
            <a:ext cx="4527720" cy="2863440"/>
          </a:xfrm>
          <a:prstGeom prst="rect">
            <a:avLst/>
          </a:prstGeom>
          <a:ln w="0">
            <a:noFill/>
          </a:ln>
        </p:spPr>
      </p:pic>
      <p:pic>
        <p:nvPicPr>
          <p:cNvPr id="150" name="Picture 5"/>
          <p:cNvPicPr/>
          <p:nvPr/>
        </p:nvPicPr>
        <p:blipFill>
          <a:blip r:embed="rId4"/>
          <a:stretch/>
        </p:blipFill>
        <p:spPr>
          <a:xfrm>
            <a:off x="4602240" y="4464000"/>
            <a:ext cx="3062520" cy="23936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00"/>
            </a:gs>
            <a:gs pos="100000">
              <a:srgbClr val="FFBF00"/>
            </a:gs>
          </a:gsLst>
          <a:lin ang="2520000"/>
        </a:gradFill>
        <a:effectLst/>
      </p:bgPr>
    </p:bg>
    <p:spTree>
      <p:nvGrpSpPr>
        <p:cNvPr id="1" name=""/>
        <p:cNvGrpSpPr/>
        <p:nvPr/>
      </p:nvGrpSpPr>
      <p:grpSpPr>
        <a:xfrm>
          <a:off x="0" y="0"/>
          <a:ext cx="0" cy="0"/>
          <a:chOff x="0" y="0"/>
          <a:chExt cx="0" cy="0"/>
        </a:xfrm>
      </p:grpSpPr>
      <p:sp>
        <p:nvSpPr>
          <p:cNvPr id="151" name="PlaceHolder 1"/>
          <p:cNvSpPr>
            <a:spLocks noGrp="1"/>
          </p:cNvSpPr>
          <p:nvPr>
            <p:ph type="title"/>
          </p:nvPr>
        </p:nvSpPr>
        <p:spPr>
          <a:xfrm>
            <a:off x="780120" y="114480"/>
            <a:ext cx="10740960" cy="1145520"/>
          </a:xfrm>
          <a:prstGeom prst="rect">
            <a:avLst/>
          </a:prstGeom>
          <a:gradFill rotWithShape="0">
            <a:gsLst>
              <a:gs pos="0">
                <a:srgbClr val="FBFB11"/>
              </a:gs>
              <a:gs pos="100000">
                <a:srgbClr val="838309"/>
              </a:gs>
            </a:gsLst>
            <a:lin ang="0"/>
          </a:gradFill>
          <a:ln w="0">
            <a:noFill/>
          </a:ln>
        </p:spPr>
        <p:txBody>
          <a:bodyPr lIns="91440" tIns="45720" rIns="91440" bIns="45720" anchor="ctr">
            <a:normAutofit fontScale="90000"/>
          </a:bodyPr>
          <a:lstStyle/>
          <a:p>
            <a:pPr indent="0" defTabSz="914400">
              <a:lnSpc>
                <a:spcPct val="90000"/>
              </a:lnSpc>
              <a:buNone/>
            </a:pPr>
            <a:r>
              <a:rPr lang="en-GB" sz="4400" b="0" strike="noStrike" spc="-1">
                <a:solidFill>
                  <a:schemeClr val="dk1"/>
                </a:solidFill>
                <a:latin typeface="Calibri Light"/>
              </a:rPr>
              <a:t>    </a:t>
            </a:r>
            <a:r>
              <a:rPr lang="en-US" sz="4400" b="0" strike="noStrike" spc="-1">
                <a:solidFill>
                  <a:schemeClr val="dk1"/>
                </a:solidFill>
                <a:latin typeface="Calibri Light"/>
              </a:rPr>
              <a:t>Metode  moderne de predare a limbii engleze</a:t>
            </a:r>
            <a:r>
              <a:rPr lang="en-GB" sz="4400" b="0" strike="noStrike" spc="-1">
                <a:solidFill>
                  <a:schemeClr val="dk1"/>
                </a:solidFill>
                <a:latin typeface="Calibri Light"/>
              </a:rPr>
              <a:t>        folosite de profesorii din Italia</a:t>
            </a:r>
            <a:endParaRPr lang="en-US" sz="4400" b="0" strike="noStrike" spc="-1">
              <a:solidFill>
                <a:schemeClr val="dk1"/>
              </a:solidFill>
              <a:latin typeface="Calibri"/>
            </a:endParaRPr>
          </a:p>
        </p:txBody>
      </p:sp>
      <p:sp>
        <p:nvSpPr>
          <p:cNvPr id="152" name="PlaceHolder 2"/>
          <p:cNvSpPr>
            <a:spLocks noGrp="1"/>
          </p:cNvSpPr>
          <p:nvPr>
            <p:ph/>
          </p:nvPr>
        </p:nvSpPr>
        <p:spPr>
          <a:xfrm>
            <a:off x="0" y="1260720"/>
            <a:ext cx="12048120" cy="5597280"/>
          </a:xfrm>
          <a:prstGeom prst="rect">
            <a:avLst/>
          </a:prstGeom>
          <a:gradFill rotWithShape="0">
            <a:gsLst>
              <a:gs pos="0">
                <a:srgbClr val="FECF40"/>
              </a:gs>
              <a:gs pos="100000">
                <a:srgbClr val="846C21"/>
              </a:gs>
            </a:gsLst>
            <a:lin ang="0"/>
          </a:grad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en-US" sz="2200" b="0" strike="noStrike" spc="-1">
                <a:solidFill>
                  <a:schemeClr val="dk1"/>
                </a:solidFill>
                <a:latin typeface="Calibri"/>
              </a:rPr>
              <a:t>  </a:t>
            </a:r>
            <a:r>
              <a:rPr lang="en-US" sz="2400" b="0" strike="noStrike" spc="-1">
                <a:solidFill>
                  <a:schemeClr val="dk1"/>
                </a:solidFill>
                <a:latin typeface="Calibri"/>
              </a:rPr>
              <a:t> „Elevii învaţă ce îi interesează de la oamenii pe care îi iubesc şi cărora, ştiu ei, le pasă de ei…”</a:t>
            </a:r>
            <a:r>
              <a:rPr lang="en-GB" sz="2400" b="0" strike="noStrike" spc="-1">
                <a:solidFill>
                  <a:schemeClr val="dk1"/>
                </a:solidFill>
                <a:latin typeface="Calibri"/>
              </a:rPr>
              <a:t> (</a:t>
            </a:r>
            <a:r>
              <a:rPr lang="en-US" sz="2400" b="0" strike="noStrike" spc="-1">
                <a:solidFill>
                  <a:schemeClr val="dk1"/>
                </a:solidFill>
                <a:latin typeface="Calibri"/>
              </a:rPr>
              <a:t>Howatt, A. (1984): A History of English Language Teaching, Oxford University Press, Oxford</a:t>
            </a:r>
            <a:r>
              <a:rPr lang="en-GB" sz="2400" b="0" strike="noStrike" spc="-1">
                <a:solidFill>
                  <a:schemeClr val="dk1"/>
                </a:solidFill>
                <a:latin typeface="Calibri"/>
              </a:rPr>
              <a:t>)</a:t>
            </a:r>
            <a:endParaRPr lang="en-US" sz="2400" b="0" strike="noStrike" spc="-1">
              <a:solidFill>
                <a:schemeClr val="accent4">
                  <a:lumMod val="75000"/>
                  <a:lumOff val="0"/>
                </a:schemeClr>
              </a:solidFill>
              <a:latin typeface="Calibri"/>
            </a:endParaRPr>
          </a:p>
          <a:p>
            <a:pPr marL="228600" indent="0" defTabSz="914400">
              <a:lnSpc>
                <a:spcPct val="90000"/>
              </a:lnSpc>
              <a:spcBef>
                <a:spcPts val="1001"/>
              </a:spcBef>
              <a:buNone/>
            </a:pPr>
            <a:r>
              <a:rPr lang="en-GB" sz="2400" b="0" strike="noStrike" spc="-1">
                <a:solidFill>
                  <a:schemeClr val="dk1"/>
                </a:solidFill>
                <a:latin typeface="Calibri"/>
              </a:rPr>
              <a:t>    </a:t>
            </a:r>
            <a:r>
              <a:rPr lang="en-GB" sz="2600" b="0" strike="noStrike" spc="-1">
                <a:solidFill>
                  <a:schemeClr val="dk1"/>
                </a:solidFill>
                <a:latin typeface="Calibri"/>
              </a:rPr>
              <a:t>Tehnicile de predare moderne  utilizeaza exerciţii ce apelează la inteligenţa muzicală, vizuala sau corporală si solicită toate zonele creierului. Elevii au utilizat metode interactive de învățare, cum ar fi întrebările deschise, discuțiile în grup și proiectele colaborative. Aceste metode au permis elevilor să participe activ în procesul de învățare, să își expună ideile și să lucreze împreună pentru a rezolva probleme.</a:t>
            </a:r>
            <a:endParaRPr lang="en-US" sz="2600" b="0" strike="noStrike" spc="-1">
              <a:solidFill>
                <a:schemeClr val="accent4">
                  <a:lumMod val="75000"/>
                  <a:lumOff val="0"/>
                </a:schemeClr>
              </a:solidFill>
              <a:latin typeface="Calibri"/>
            </a:endParaRPr>
          </a:p>
          <a:p>
            <a:pPr marL="228600" indent="0" defTabSz="914400">
              <a:lnSpc>
                <a:spcPct val="90000"/>
              </a:lnSpc>
              <a:spcBef>
                <a:spcPts val="1001"/>
              </a:spcBef>
              <a:buNone/>
            </a:pPr>
            <a:endParaRPr lang="en-US" sz="2600" b="0" strike="noStrike" spc="-1">
              <a:solidFill>
                <a:schemeClr val="accent4">
                  <a:lumMod val="75000"/>
                  <a:lumOff val="0"/>
                </a:schemeClr>
              </a:solidFill>
              <a:latin typeface="Calibri"/>
            </a:endParaRPr>
          </a:p>
          <a:p>
            <a:pPr indent="0" defTabSz="914400">
              <a:lnSpc>
                <a:spcPct val="90000"/>
              </a:lnSpc>
              <a:spcBef>
                <a:spcPts val="1001"/>
              </a:spcBef>
              <a:buNone/>
              <a:tabLst>
                <a:tab pos="0" algn="l"/>
              </a:tabLst>
            </a:pPr>
            <a:r>
              <a:rPr lang="en-GB" sz="2400" b="0" strike="noStrike" spc="-1">
                <a:solidFill>
                  <a:schemeClr val="dk1"/>
                </a:solidFill>
                <a:latin typeface="Calibri"/>
              </a:rPr>
              <a:t> </a:t>
            </a:r>
            <a:r>
              <a:rPr lang="en-GB" sz="2600" b="0" strike="noStrike" spc="-1">
                <a:solidFill>
                  <a:schemeClr val="dk1"/>
                </a:solidFill>
                <a:latin typeface="Calibri"/>
              </a:rPr>
              <a:t>„Povestea” - o activitate antrenantă care încurajează creativitatea elevilor şi dezvoltă lucrul în echipă.  Elevii au fost împărţiţi în patru grupe. Fiecare grupă a scris pe o foaie de hârtie câte patru sau cinci cuvinte, care au avut sau nu legătură între ele. Fiecare foaie a mers la cealaltă grupă.  Echipele au trebuit să alcătuiască o poveste folosind cuvintele respective, respectând regulile gramaticale, nu neapărat şi pe cele logice. Astfel au fost create poveşti amuzante iar creativitatea nu a avut  limite!</a:t>
            </a:r>
            <a:endParaRPr lang="en-US" sz="2600" b="0" strike="noStrike" spc="-1">
              <a:solidFill>
                <a:schemeClr val="accent4">
                  <a:lumMod val="75000"/>
                  <a:lumOff val="0"/>
                </a:schemeClr>
              </a:solidFill>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PlaceHolder 1"/>
          <p:cNvSpPr>
            <a:spLocks noGrp="1"/>
          </p:cNvSpPr>
          <p:nvPr>
            <p:ph/>
          </p:nvPr>
        </p:nvSpPr>
        <p:spPr>
          <a:xfrm>
            <a:off x="0" y="-56880"/>
            <a:ext cx="12193200" cy="6914880"/>
          </a:xfrm>
          <a:prstGeom prst="rect">
            <a:avLst/>
          </a:prstGeom>
          <a:solidFill>
            <a:schemeClr val="lt2">
              <a:lumMod val="90000"/>
              <a:lumOff val="0"/>
            </a:schemeClr>
          </a:solidFill>
          <a:ln w="0">
            <a:noFill/>
          </a:ln>
        </p:spPr>
        <p:txBody>
          <a:bodyPr lIns="0" tIns="0" rIns="0" bIns="0" anchor="t">
            <a:normAutofit fontScale="86011"/>
          </a:bodyPr>
          <a:lstStyle/>
          <a:p>
            <a:pPr marL="432000" indent="-324000">
              <a:lnSpc>
                <a:spcPct val="90000"/>
              </a:lnSpc>
              <a:spcBef>
                <a:spcPts val="1417"/>
              </a:spcBef>
              <a:buClr>
                <a:srgbClr val="000000"/>
              </a:buClr>
              <a:buSzPct val="45000"/>
              <a:buFont typeface="Wingdings" charset="2"/>
              <a:buChar char=""/>
            </a:pPr>
            <a:r>
              <a:rPr lang="en-US" sz="3200" b="1" i="1" strike="noStrike" spc="-1">
                <a:solidFill>
                  <a:srgbClr val="000000"/>
                </a:solidFill>
                <a:latin typeface="Calibri"/>
              </a:rPr>
              <a:t>O altă metoda a fost cea a jocului didactic, ca de exemplu „Cuvântul misterios”. Profesorul a scris pe tablă un cuvânt legat de vocabularul predat la clasă într-o oră anterioară. Un elev a stat cu spatele la tablă şi a adresat colegilor întrebări pentru a afla cuvântul. Întrebările trebuiau să fie cât mai variate. Dacă elevul a numit cuvântul de pe tablă, el a avut dreptul de a scrie un alt cuvânt, care să fie descoperit de un coleg desemnat.</a:t>
            </a:r>
          </a:p>
          <a:p>
            <a:pPr marL="432000" indent="-324000">
              <a:lnSpc>
                <a:spcPct val="90000"/>
              </a:lnSpc>
              <a:spcBef>
                <a:spcPts val="1417"/>
              </a:spcBef>
              <a:buClr>
                <a:srgbClr val="000000"/>
              </a:buClr>
              <a:buSzPct val="45000"/>
              <a:buFont typeface="Wingdings" charset="2"/>
              <a:buChar char=""/>
            </a:pPr>
            <a:r>
              <a:rPr lang="en-US" sz="3200" b="1" i="1" strike="noStrike" spc="-1">
                <a:solidFill>
                  <a:srgbClr val="000000"/>
                </a:solidFill>
                <a:latin typeface="Calibri"/>
              </a:rPr>
              <a:t>Tehnicile moderne de predare la clasă sunt o abordare actuală a procesului de învățare, care se bazează pe utilizarea tehnologiei și a metodelor interactive pentru a oferi o învățare eficientă și motivantă. Aceste tehnici se concentrează pe implicarea activă a elevilor în procesul de învățare și pe adaptarea conținutului la nevoile individuale ale fiecărui elev.</a:t>
            </a:r>
          </a:p>
          <a:p>
            <a:pPr marL="432000" indent="-324000">
              <a:lnSpc>
                <a:spcPct val="90000"/>
              </a:lnSpc>
              <a:spcBef>
                <a:spcPts val="1417"/>
              </a:spcBef>
              <a:buClr>
                <a:srgbClr val="000000"/>
              </a:buClr>
              <a:buSzPct val="45000"/>
              <a:buFont typeface="Wingdings" charset="2"/>
              <a:buChar char=""/>
            </a:pPr>
            <a:r>
              <a:rPr lang="en-US" sz="3200" b="1" i="1" strike="noStrike" spc="-1">
                <a:solidFill>
                  <a:srgbClr val="000000"/>
                </a:solidFill>
                <a:latin typeface="Calibri"/>
              </a:rPr>
              <a:t>Una dintre cele mai populare tehnici moderne de predare este utilizarea tehnologiei interactive, cum ar fi  proiectoarele deja disponibile în majoritatea dintre sălile de clasă. Acestea permit profesorilor să prezinte conținut multimedia, cum ar fi imagini, clipuri video și jocuri educaționale, care pot fi accesate de către elevi prin intermediul dispozitivelor lor personale sau prin intermediul calculatoarelor din clasă.</a:t>
            </a:r>
          </a:p>
        </p:txBody>
      </p:sp>
    </p:spTree>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p15="http://schemas.microsoft.com/office/powerpoint/2012/main" xmlns="">
      <p:transition spd="slow">
        <p:pull dir="d"/>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u 2">
            <a:extLst>
              <a:ext uri="{FF2B5EF4-FFF2-40B4-BE49-F238E27FC236}">
                <a16:creationId xmlns:a16="http://schemas.microsoft.com/office/drawing/2014/main" id="{717F8A53-183D-4DB6-A51D-C418A8285B95}"/>
              </a:ext>
            </a:extLst>
          </p:cNvPr>
          <p:cNvSpPr>
            <a:spLocks noGrp="1"/>
          </p:cNvSpPr>
          <p:nvPr>
            <p:ph type="subTitle"/>
          </p:nvPr>
        </p:nvSpPr>
        <p:spPr>
          <a:xfrm>
            <a:off x="74644" y="1865537"/>
            <a:ext cx="11999167" cy="4962969"/>
          </a:xfrm>
        </p:spPr>
        <p:txBody>
          <a:bodyPr/>
          <a:lstStyle/>
          <a:p>
            <a:pPr marL="0" lvl="0" indent="0">
              <a:lnSpc>
                <a:spcPct val="100000"/>
              </a:lnSpc>
              <a:spcBef>
                <a:spcPts val="0"/>
              </a:spcBef>
              <a:buNone/>
            </a:pPr>
            <a:r>
              <a:rPr lang="ro-RO" sz="2600" b="1" i="1" spc="-1" dirty="0">
                <a:solidFill>
                  <a:srgbClr val="000000"/>
                </a:solidFill>
                <a:latin typeface="Avignon Pro"/>
              </a:rPr>
              <a:t>          Cu toate acestea, este important de reținut că tehnicile moderne de predare nu înlocuiesc necesitatea unui profesor pregătit și dedicat. Profesorii joacă încă un rol esențial în procesul de învățare, indiferent de tehnologiile sau metodele utilizate. Ei trebuie să fie capabili să creeze o atmosferă de învățare pozitivă și să încurajeze participarea activă a elevilor. De asemenea, ei trebuie să fie dispuși să se adapteze la nevoile individuale ale fiecărui elev și să ofere feedback constructiv </a:t>
            </a:r>
          </a:p>
          <a:p>
            <a:pPr marL="0" lvl="0" indent="0">
              <a:lnSpc>
                <a:spcPct val="100000"/>
              </a:lnSpc>
              <a:spcBef>
                <a:spcPts val="0"/>
              </a:spcBef>
              <a:buNone/>
            </a:pPr>
            <a:r>
              <a:rPr lang="ro-RO" sz="2600" b="1" i="1" spc="-1" dirty="0">
                <a:solidFill>
                  <a:srgbClr val="000000"/>
                </a:solidFill>
                <a:latin typeface="Avignon Pro"/>
              </a:rPr>
              <a:t>pentru a ajuta la îmbunătățirea performanței acestora.</a:t>
            </a:r>
            <a:endParaRPr lang="ro-RO" sz="2600" spc="-1" dirty="0">
              <a:solidFill>
                <a:srgbClr val="000000"/>
              </a:solidFill>
            </a:endParaRPr>
          </a:p>
          <a:p>
            <a:pPr marL="0" lvl="0" indent="0">
              <a:lnSpc>
                <a:spcPct val="100000"/>
              </a:lnSpc>
              <a:spcBef>
                <a:spcPts val="0"/>
              </a:spcBef>
              <a:buNone/>
            </a:pPr>
            <a:r>
              <a:rPr lang="ro-RO" sz="2600" spc="-1" dirty="0">
                <a:solidFill>
                  <a:srgbClr val="000000"/>
                </a:solidFill>
              </a:rPr>
              <a:t>    </a:t>
            </a:r>
            <a:r>
              <a:rPr lang="ro-RO" sz="2600" b="1" i="1" spc="-1" dirty="0">
                <a:solidFill>
                  <a:srgbClr val="000000"/>
                </a:solidFill>
              </a:rPr>
              <a:t> </a:t>
            </a:r>
            <a:r>
              <a:rPr lang="ro-RO" sz="2600" i="1" spc="-1" dirty="0">
                <a:solidFill>
                  <a:srgbClr val="000000"/>
                </a:solidFill>
              </a:rPr>
              <a:t> În cele din urmă, tehnicile moderne de predare la clasă sunt</a:t>
            </a:r>
            <a:endParaRPr lang="ro-RO" sz="2600" spc="-1" dirty="0">
              <a:solidFill>
                <a:srgbClr val="000000"/>
              </a:solidFill>
            </a:endParaRPr>
          </a:p>
          <a:p>
            <a:pPr marL="0" lvl="0" indent="0">
              <a:lnSpc>
                <a:spcPct val="100000"/>
              </a:lnSpc>
              <a:spcBef>
                <a:spcPts val="0"/>
              </a:spcBef>
              <a:buNone/>
            </a:pPr>
            <a:r>
              <a:rPr lang="ro-RO" sz="2600" i="1" spc="-1" dirty="0">
                <a:solidFill>
                  <a:srgbClr val="000000"/>
                </a:solidFill>
              </a:rPr>
              <a:t>   o metodă eficientă de a îmbunătăți procesul de învățare, dar </a:t>
            </a:r>
            <a:endParaRPr lang="ro-RO" sz="2600" spc="-1" dirty="0">
              <a:solidFill>
                <a:srgbClr val="000000"/>
              </a:solidFill>
            </a:endParaRPr>
          </a:p>
          <a:p>
            <a:pPr marL="0" lvl="0" indent="0">
              <a:lnSpc>
                <a:spcPct val="100000"/>
              </a:lnSpc>
              <a:spcBef>
                <a:spcPts val="0"/>
              </a:spcBef>
              <a:buNone/>
            </a:pPr>
            <a:r>
              <a:rPr lang="ro-RO" sz="2600" i="1" spc="-1" dirty="0">
                <a:solidFill>
                  <a:srgbClr val="000000"/>
                </a:solidFill>
              </a:rPr>
              <a:t>   trebuie abordate într-un mod echilibrat, luând în considerare </a:t>
            </a:r>
            <a:endParaRPr lang="ro-RO" sz="2600" spc="-1" dirty="0">
              <a:solidFill>
                <a:srgbClr val="000000"/>
              </a:solidFill>
            </a:endParaRPr>
          </a:p>
          <a:p>
            <a:pPr marL="0" lvl="0" indent="0">
              <a:lnSpc>
                <a:spcPct val="100000"/>
              </a:lnSpc>
              <a:spcBef>
                <a:spcPts val="0"/>
              </a:spcBef>
              <a:buNone/>
            </a:pPr>
            <a:r>
              <a:rPr lang="ro-RO" sz="2600" i="1" spc="-1" dirty="0">
                <a:solidFill>
                  <a:srgbClr val="000000"/>
                </a:solidFill>
              </a:rPr>
              <a:t>   nevoile individuale ale fiecărui elev și rolul esențial al </a:t>
            </a:r>
            <a:endParaRPr lang="ro-RO" sz="2600" spc="-1" dirty="0">
              <a:solidFill>
                <a:srgbClr val="000000"/>
              </a:solidFill>
            </a:endParaRPr>
          </a:p>
          <a:p>
            <a:pPr marL="0" lvl="0" indent="0">
              <a:lnSpc>
                <a:spcPct val="100000"/>
              </a:lnSpc>
              <a:spcBef>
                <a:spcPts val="0"/>
              </a:spcBef>
              <a:buNone/>
            </a:pPr>
            <a:r>
              <a:rPr lang="ro-RO" sz="2600" i="1" spc="-1" dirty="0">
                <a:solidFill>
                  <a:srgbClr val="000000"/>
                </a:solidFill>
              </a:rPr>
              <a:t>              profesorului în procesul de învățare.</a:t>
            </a:r>
            <a:endParaRPr lang="ro-RO" sz="2600" spc="-1" dirty="0">
              <a:solidFill>
                <a:srgbClr val="000000"/>
              </a:solidFill>
            </a:endParaRPr>
          </a:p>
          <a:p>
            <a:pPr marL="0" lvl="0" indent="0">
              <a:lnSpc>
                <a:spcPct val="100000"/>
              </a:lnSpc>
              <a:spcBef>
                <a:spcPts val="0"/>
              </a:spcBef>
              <a:buNone/>
            </a:pPr>
            <a:endParaRPr lang="ro-RO" dirty="0"/>
          </a:p>
        </p:txBody>
      </p:sp>
      <p:pic>
        <p:nvPicPr>
          <p:cNvPr id="4" name="Imagine 3">
            <a:extLst>
              <a:ext uri="{FF2B5EF4-FFF2-40B4-BE49-F238E27FC236}">
                <a16:creationId xmlns:a16="http://schemas.microsoft.com/office/drawing/2014/main" id="{99F28FCE-0BEC-4FD5-9E6E-9875C26D1F04}"/>
              </a:ext>
            </a:extLst>
          </p:cNvPr>
          <p:cNvPicPr>
            <a:picLocks noChangeAspect="1"/>
          </p:cNvPicPr>
          <p:nvPr/>
        </p:nvPicPr>
        <p:blipFill>
          <a:blip r:embed="rId3"/>
          <a:stretch>
            <a:fillRect/>
          </a:stretch>
        </p:blipFill>
        <p:spPr>
          <a:xfrm>
            <a:off x="9433249" y="3788229"/>
            <a:ext cx="2856513" cy="3040277"/>
          </a:xfrm>
          <a:prstGeom prst="rect">
            <a:avLst/>
          </a:prstGeom>
        </p:spPr>
      </p:pic>
      <p:pic>
        <p:nvPicPr>
          <p:cNvPr id="6" name="Imagine 5">
            <a:extLst>
              <a:ext uri="{FF2B5EF4-FFF2-40B4-BE49-F238E27FC236}">
                <a16:creationId xmlns:a16="http://schemas.microsoft.com/office/drawing/2014/main" id="{E00DB7D2-5DBE-4A0B-9891-A8C3579765DE}"/>
              </a:ext>
            </a:extLst>
          </p:cNvPr>
          <p:cNvPicPr>
            <a:picLocks noChangeAspect="1"/>
          </p:cNvPicPr>
          <p:nvPr/>
        </p:nvPicPr>
        <p:blipFill>
          <a:blip r:embed="rId4"/>
          <a:stretch>
            <a:fillRect/>
          </a:stretch>
        </p:blipFill>
        <p:spPr>
          <a:xfrm>
            <a:off x="0" y="0"/>
            <a:ext cx="3846909" cy="1621677"/>
          </a:xfrm>
          <a:prstGeom prst="rect">
            <a:avLst/>
          </a:prstGeom>
        </p:spPr>
      </p:pic>
      <p:pic>
        <p:nvPicPr>
          <p:cNvPr id="7" name="Imagine 6">
            <a:extLst>
              <a:ext uri="{FF2B5EF4-FFF2-40B4-BE49-F238E27FC236}">
                <a16:creationId xmlns:a16="http://schemas.microsoft.com/office/drawing/2014/main" id="{0912FF64-2A86-4BE8-83A4-C05825F8619A}"/>
              </a:ext>
            </a:extLst>
          </p:cNvPr>
          <p:cNvPicPr>
            <a:picLocks noChangeAspect="1"/>
          </p:cNvPicPr>
          <p:nvPr/>
        </p:nvPicPr>
        <p:blipFill>
          <a:blip r:embed="rId5"/>
          <a:stretch>
            <a:fillRect/>
          </a:stretch>
        </p:blipFill>
        <p:spPr>
          <a:xfrm>
            <a:off x="3846909" y="0"/>
            <a:ext cx="4322439" cy="1743607"/>
          </a:xfrm>
          <a:prstGeom prst="rect">
            <a:avLst/>
          </a:prstGeom>
        </p:spPr>
      </p:pic>
      <p:pic>
        <p:nvPicPr>
          <p:cNvPr id="8" name="Imagine 7">
            <a:extLst>
              <a:ext uri="{FF2B5EF4-FFF2-40B4-BE49-F238E27FC236}">
                <a16:creationId xmlns:a16="http://schemas.microsoft.com/office/drawing/2014/main" id="{95B484D3-4119-4ABC-84CF-5C7BE60E1DE4}"/>
              </a:ext>
            </a:extLst>
          </p:cNvPr>
          <p:cNvPicPr>
            <a:picLocks noChangeAspect="1"/>
          </p:cNvPicPr>
          <p:nvPr/>
        </p:nvPicPr>
        <p:blipFill>
          <a:blip r:embed="rId6"/>
          <a:stretch>
            <a:fillRect/>
          </a:stretch>
        </p:blipFill>
        <p:spPr>
          <a:xfrm>
            <a:off x="8169349" y="-121930"/>
            <a:ext cx="4024240" cy="1743607"/>
          </a:xfrm>
          <a:prstGeom prst="rect">
            <a:avLst/>
          </a:prstGeom>
        </p:spPr>
      </p:pic>
    </p:spTree>
    <p:extLst>
      <p:ext uri="{BB962C8B-B14F-4D97-AF65-F5344CB8AC3E}">
        <p14:creationId xmlns:p14="http://schemas.microsoft.com/office/powerpoint/2010/main" val="4214723395"/>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3.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ppt/theme/theme4.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TotalTime>
  <Words>769</Words>
  <Application>Microsoft Office PowerPoint</Application>
  <PresentationFormat>Particularizare</PresentationFormat>
  <Paragraphs>34</Paragraphs>
  <Slides>7</Slides>
  <Notes>1</Notes>
  <HiddenSlides>0</HiddenSlides>
  <MMClips>0</MMClips>
  <ScaleCrop>false</ScaleCrop>
  <HeadingPairs>
    <vt:vector size="6" baseType="variant">
      <vt:variant>
        <vt:lpstr>Fonturi utilizate</vt:lpstr>
      </vt:variant>
      <vt:variant>
        <vt:i4>10</vt:i4>
      </vt:variant>
      <vt:variant>
        <vt:lpstr>Temă</vt:lpstr>
      </vt:variant>
      <vt:variant>
        <vt:i4>3</vt:i4>
      </vt:variant>
      <vt:variant>
        <vt:lpstr>Titluri diapozitive</vt:lpstr>
      </vt:variant>
      <vt:variant>
        <vt:i4>7</vt:i4>
      </vt:variant>
    </vt:vector>
  </HeadingPairs>
  <TitlesOfParts>
    <vt:vector size="20" baseType="lpstr">
      <vt:lpstr>Arial</vt:lpstr>
      <vt:lpstr>Avignon Pro</vt:lpstr>
      <vt:lpstr>Bernard MT Condensed</vt:lpstr>
      <vt:lpstr>Calibri</vt:lpstr>
      <vt:lpstr>Calibri Light</vt:lpstr>
      <vt:lpstr>comic</vt:lpstr>
      <vt:lpstr>DejaVu Sans</vt:lpstr>
      <vt:lpstr>Symbol</vt:lpstr>
      <vt:lpstr>Times New Roman</vt:lpstr>
      <vt:lpstr>Wingdings</vt:lpstr>
      <vt:lpstr>Office Theme</vt:lpstr>
      <vt:lpstr>Office Theme</vt:lpstr>
      <vt:lpstr>Office Theme</vt:lpstr>
      <vt:lpstr>Activitate de diseminare Proiect Erasmus+ KA121-VET</vt:lpstr>
      <vt:lpstr>Prezentare PowerPoint</vt:lpstr>
      <vt:lpstr>                       LICEUL MARIE CURIE</vt:lpstr>
      <vt:lpstr>                           Liceul Lingvistic</vt:lpstr>
      <vt:lpstr>    Metode  moderne de predare a limbii engleze        folosite de profesorii din Italia</vt:lpstr>
      <vt:lpstr>Prezentare PowerPoint</vt:lpstr>
      <vt:lpstr>Prezentare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Activitate de diseminare Proiect Erasmus+ KA121-VET, cu nr. 2022-1-RO01-KA121-VET-000062257</dc:title>
  <dc:subject/>
  <dc:creator>elev</dc:creator>
  <dc:description/>
  <cp:lastModifiedBy>elev</cp:lastModifiedBy>
  <cp:revision>7</cp:revision>
  <dcterms:created xsi:type="dcterms:W3CDTF">2024-05-19T06:01:00Z</dcterms:created>
  <dcterms:modified xsi:type="dcterms:W3CDTF">2024-05-21T07:43:00Z</dcterms:modified>
  <dc:language>ro-RO</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62F2C991343E4DB4BFD226A73E25F3C8_11</vt:lpwstr>
  </property>
  <property fmtid="{D5CDD505-2E9C-101B-9397-08002B2CF9AE}" pid="3" name="KSOProductBuildVer">
    <vt:lpwstr>1033-12.2.0.16909</vt:lpwstr>
  </property>
  <property fmtid="{D5CDD505-2E9C-101B-9397-08002B2CF9AE}" pid="4" name="PresentationFormat">
    <vt:lpwstr>Widescreen</vt:lpwstr>
  </property>
  <property fmtid="{D5CDD505-2E9C-101B-9397-08002B2CF9AE}" pid="5" name="Slides">
    <vt:i4>6</vt:i4>
  </property>
</Properties>
</file>